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8" r:id="rId2"/>
  </p:sldMasterIdLst>
  <p:sldIdLst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6858000" cy="118872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744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66" d="100"/>
          <a:sy n="66" d="100"/>
        </p:scale>
        <p:origin x="1974" y="-1818"/>
      </p:cViewPr>
      <p:guideLst>
        <p:guide orient="horz" pos="3744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viewProps" Target="viewProps.xml"/><Relationship Id="rId5" Type="http://schemas.openxmlformats.org/officeDocument/2006/relationships/slide" Target="slides/slide3.xml"/><Relationship Id="rId10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nouffer, Caleb" userId="6de16c69-a6e8-49cc-9d65-927a558f5f14" providerId="ADAL" clId="{BCED0BE7-F012-4212-B5D2-D505C864064A}"/>
    <pc:docChg chg="modSld">
      <pc:chgData name="Snouffer, Caleb" userId="6de16c69-a6e8-49cc-9d65-927a558f5f14" providerId="ADAL" clId="{BCED0BE7-F012-4212-B5D2-D505C864064A}" dt="2023-11-29T20:53:33.832" v="204" actId="14100"/>
      <pc:docMkLst>
        <pc:docMk/>
      </pc:docMkLst>
      <pc:sldChg chg="addSp delSp modSp">
        <pc:chgData name="Snouffer, Caleb" userId="6de16c69-a6e8-49cc-9d65-927a558f5f14" providerId="ADAL" clId="{BCED0BE7-F012-4212-B5D2-D505C864064A}" dt="2023-11-21T17:03:57.275" v="6" actId="931"/>
        <pc:sldMkLst>
          <pc:docMk/>
          <pc:sldMk cId="732678660" sldId="257"/>
        </pc:sldMkLst>
        <pc:spChg chg="add mod">
          <ac:chgData name="Snouffer, Caleb" userId="6de16c69-a6e8-49cc-9d65-927a558f5f14" providerId="ADAL" clId="{BCED0BE7-F012-4212-B5D2-D505C864064A}" dt="2023-11-21T16:53:54.501" v="0" actId="931"/>
          <ac:spMkLst>
            <pc:docMk/>
            <pc:sldMk cId="732678660" sldId="257"/>
            <ac:spMk id="4" creationId="{E1C65BC3-B32D-4DE1-8A4E-30E08D211720}"/>
          </ac:spMkLst>
        </pc:spChg>
        <pc:spChg chg="add del mod">
          <ac:chgData name="Snouffer, Caleb" userId="6de16c69-a6e8-49cc-9d65-927a558f5f14" providerId="ADAL" clId="{BCED0BE7-F012-4212-B5D2-D505C864064A}" dt="2023-11-21T16:59:02.758" v="2" actId="931"/>
          <ac:spMkLst>
            <pc:docMk/>
            <pc:sldMk cId="732678660" sldId="257"/>
            <ac:spMk id="7" creationId="{A44F2526-AFE9-46AD-864D-1FFB61589C5E}"/>
          </ac:spMkLst>
        </pc:spChg>
        <pc:spChg chg="add mod">
          <ac:chgData name="Snouffer, Caleb" userId="6de16c69-a6e8-49cc-9d65-927a558f5f14" providerId="ADAL" clId="{BCED0BE7-F012-4212-B5D2-D505C864064A}" dt="2023-11-21T16:59:43.825" v="3" actId="931"/>
          <ac:spMkLst>
            <pc:docMk/>
            <pc:sldMk cId="732678660" sldId="257"/>
            <ac:spMk id="10" creationId="{2CAB246B-40EA-4AF8-9950-7C1438B41E0B}"/>
          </ac:spMkLst>
        </pc:spChg>
        <pc:spChg chg="add mod">
          <ac:chgData name="Snouffer, Caleb" userId="6de16c69-a6e8-49cc-9d65-927a558f5f14" providerId="ADAL" clId="{BCED0BE7-F012-4212-B5D2-D505C864064A}" dt="2023-11-21T17:01:17.561" v="4" actId="931"/>
          <ac:spMkLst>
            <pc:docMk/>
            <pc:sldMk cId="732678660" sldId="257"/>
            <ac:spMk id="13" creationId="{BDC3DC56-C234-44E2-9DC8-FBB9EE8E4BD7}"/>
          </ac:spMkLst>
        </pc:spChg>
        <pc:spChg chg="add mod">
          <ac:chgData name="Snouffer, Caleb" userId="6de16c69-a6e8-49cc-9d65-927a558f5f14" providerId="ADAL" clId="{BCED0BE7-F012-4212-B5D2-D505C864064A}" dt="2023-11-21T17:02:08.273" v="5" actId="931"/>
          <ac:spMkLst>
            <pc:docMk/>
            <pc:sldMk cId="732678660" sldId="257"/>
            <ac:spMk id="16" creationId="{E7D0F18E-FDDE-4DC7-8667-E8A109F157B1}"/>
          </ac:spMkLst>
        </pc:spChg>
        <pc:spChg chg="add mod">
          <ac:chgData name="Snouffer, Caleb" userId="6de16c69-a6e8-49cc-9d65-927a558f5f14" providerId="ADAL" clId="{BCED0BE7-F012-4212-B5D2-D505C864064A}" dt="2023-11-21T17:03:57.275" v="6" actId="931"/>
          <ac:spMkLst>
            <pc:docMk/>
            <pc:sldMk cId="732678660" sldId="257"/>
            <ac:spMk id="19" creationId="{7ECA2DC2-453F-445D-86AA-24900E0BCE0A}"/>
          </ac:spMkLst>
        </pc:spChg>
        <pc:spChg chg="del">
          <ac:chgData name="Snouffer, Caleb" userId="6de16c69-a6e8-49cc-9d65-927a558f5f14" providerId="ADAL" clId="{BCED0BE7-F012-4212-B5D2-D505C864064A}" dt="2023-11-21T16:53:54.501" v="0" actId="931"/>
          <ac:spMkLst>
            <pc:docMk/>
            <pc:sldMk cId="732678660" sldId="257"/>
            <ac:spMk id="215" creationId="{00000000-0000-0000-0000-000000000000}"/>
          </ac:spMkLst>
        </pc:spChg>
        <pc:spChg chg="add del">
          <ac:chgData name="Snouffer, Caleb" userId="6de16c69-a6e8-49cc-9d65-927a558f5f14" providerId="ADAL" clId="{BCED0BE7-F012-4212-B5D2-D505C864064A}" dt="2023-11-21T16:59:02.758" v="2" actId="931"/>
          <ac:spMkLst>
            <pc:docMk/>
            <pc:sldMk cId="732678660" sldId="257"/>
            <ac:spMk id="216" creationId="{00000000-0000-0000-0000-000000000000}"/>
          </ac:spMkLst>
        </pc:spChg>
        <pc:spChg chg="del">
          <ac:chgData name="Snouffer, Caleb" userId="6de16c69-a6e8-49cc-9d65-927a558f5f14" providerId="ADAL" clId="{BCED0BE7-F012-4212-B5D2-D505C864064A}" dt="2023-11-21T17:01:17.561" v="4" actId="931"/>
          <ac:spMkLst>
            <pc:docMk/>
            <pc:sldMk cId="732678660" sldId="257"/>
            <ac:spMk id="220" creationId="{00000000-0000-0000-0000-000000000000}"/>
          </ac:spMkLst>
        </pc:spChg>
        <pc:spChg chg="del">
          <ac:chgData name="Snouffer, Caleb" userId="6de16c69-a6e8-49cc-9d65-927a558f5f14" providerId="ADAL" clId="{BCED0BE7-F012-4212-B5D2-D505C864064A}" dt="2023-11-21T17:02:08.273" v="5" actId="931"/>
          <ac:spMkLst>
            <pc:docMk/>
            <pc:sldMk cId="732678660" sldId="257"/>
            <ac:spMk id="221" creationId="{00000000-0000-0000-0000-000000000000}"/>
          </ac:spMkLst>
        </pc:spChg>
        <pc:spChg chg="del">
          <ac:chgData name="Snouffer, Caleb" userId="6de16c69-a6e8-49cc-9d65-927a558f5f14" providerId="ADAL" clId="{BCED0BE7-F012-4212-B5D2-D505C864064A}" dt="2023-11-21T17:03:57.275" v="6" actId="931"/>
          <ac:spMkLst>
            <pc:docMk/>
            <pc:sldMk cId="732678660" sldId="257"/>
            <ac:spMk id="222" creationId="{00000000-0000-0000-0000-000000000000}"/>
          </ac:spMkLst>
        </pc:spChg>
        <pc:spChg chg="del">
          <ac:chgData name="Snouffer, Caleb" userId="6de16c69-a6e8-49cc-9d65-927a558f5f14" providerId="ADAL" clId="{BCED0BE7-F012-4212-B5D2-D505C864064A}" dt="2023-11-21T16:59:43.825" v="3" actId="931"/>
          <ac:spMkLst>
            <pc:docMk/>
            <pc:sldMk cId="732678660" sldId="257"/>
            <ac:spMk id="255" creationId="{00000000-0000-0000-0000-000000000000}"/>
          </ac:spMkLst>
        </pc:spChg>
        <pc:picChg chg="add mod">
          <ac:chgData name="Snouffer, Caleb" userId="6de16c69-a6e8-49cc-9d65-927a558f5f14" providerId="ADAL" clId="{BCED0BE7-F012-4212-B5D2-D505C864064A}" dt="2023-11-21T16:53:54.501" v="0" actId="931"/>
          <ac:picMkLst>
            <pc:docMk/>
            <pc:sldMk cId="732678660" sldId="257"/>
            <ac:picMk id="3" creationId="{23555B0B-2CC4-4133-9C13-D6F9127BEFAF}"/>
          </ac:picMkLst>
        </pc:picChg>
        <pc:picChg chg="add del mod">
          <ac:chgData name="Snouffer, Caleb" userId="6de16c69-a6e8-49cc-9d65-927a558f5f14" providerId="ADAL" clId="{BCED0BE7-F012-4212-B5D2-D505C864064A}" dt="2023-11-21T16:59:02.758" v="2" actId="931"/>
          <ac:picMkLst>
            <pc:docMk/>
            <pc:sldMk cId="732678660" sldId="257"/>
            <ac:picMk id="6" creationId="{D3CBC910-AD7F-45CF-BD94-1722E35C5021}"/>
          </ac:picMkLst>
        </pc:picChg>
        <pc:picChg chg="add mod">
          <ac:chgData name="Snouffer, Caleb" userId="6de16c69-a6e8-49cc-9d65-927a558f5f14" providerId="ADAL" clId="{BCED0BE7-F012-4212-B5D2-D505C864064A}" dt="2023-11-21T16:59:43.825" v="3" actId="931"/>
          <ac:picMkLst>
            <pc:docMk/>
            <pc:sldMk cId="732678660" sldId="257"/>
            <ac:picMk id="9" creationId="{C737D159-A4F0-4168-AB13-2FBA79DEBF85}"/>
          </ac:picMkLst>
        </pc:picChg>
        <pc:picChg chg="add mod">
          <ac:chgData name="Snouffer, Caleb" userId="6de16c69-a6e8-49cc-9d65-927a558f5f14" providerId="ADAL" clId="{BCED0BE7-F012-4212-B5D2-D505C864064A}" dt="2023-11-21T17:01:17.561" v="4" actId="931"/>
          <ac:picMkLst>
            <pc:docMk/>
            <pc:sldMk cId="732678660" sldId="257"/>
            <ac:picMk id="12" creationId="{7494B1AD-AED8-4384-94FB-4F54ABC8FE10}"/>
          </ac:picMkLst>
        </pc:picChg>
        <pc:picChg chg="add mod">
          <ac:chgData name="Snouffer, Caleb" userId="6de16c69-a6e8-49cc-9d65-927a558f5f14" providerId="ADAL" clId="{BCED0BE7-F012-4212-B5D2-D505C864064A}" dt="2023-11-21T17:02:08.273" v="5" actId="931"/>
          <ac:picMkLst>
            <pc:docMk/>
            <pc:sldMk cId="732678660" sldId="257"/>
            <ac:picMk id="15" creationId="{3B5270BD-52D5-401D-A24A-32CEDCA27A97}"/>
          </ac:picMkLst>
        </pc:picChg>
        <pc:picChg chg="add mod">
          <ac:chgData name="Snouffer, Caleb" userId="6de16c69-a6e8-49cc-9d65-927a558f5f14" providerId="ADAL" clId="{BCED0BE7-F012-4212-B5D2-D505C864064A}" dt="2023-11-21T17:03:57.275" v="6" actId="931"/>
          <ac:picMkLst>
            <pc:docMk/>
            <pc:sldMk cId="732678660" sldId="257"/>
            <ac:picMk id="18" creationId="{4A5CEB68-5204-4BB7-BDBF-3BC90E62A84F}"/>
          </ac:picMkLst>
        </pc:picChg>
      </pc:sldChg>
      <pc:sldChg chg="addSp delSp modSp">
        <pc:chgData name="Snouffer, Caleb" userId="6de16c69-a6e8-49cc-9d65-927a558f5f14" providerId="ADAL" clId="{BCED0BE7-F012-4212-B5D2-D505C864064A}" dt="2023-11-29T17:16:13.151" v="32"/>
        <pc:sldMkLst>
          <pc:docMk/>
          <pc:sldMk cId="3606825406" sldId="258"/>
        </pc:sldMkLst>
        <pc:spChg chg="add del mod">
          <ac:chgData name="Snouffer, Caleb" userId="6de16c69-a6e8-49cc-9d65-927a558f5f14" providerId="ADAL" clId="{BCED0BE7-F012-4212-B5D2-D505C864064A}" dt="2023-11-29T17:11:42.322" v="11"/>
          <ac:spMkLst>
            <pc:docMk/>
            <pc:sldMk cId="3606825406" sldId="258"/>
            <ac:spMk id="2" creationId="{C07F0427-840A-44E9-86CD-63D1583BD6AA}"/>
          </ac:spMkLst>
        </pc:spChg>
        <pc:spChg chg="add del mod">
          <ac:chgData name="Snouffer, Caleb" userId="6de16c69-a6e8-49cc-9d65-927a558f5f14" providerId="ADAL" clId="{BCED0BE7-F012-4212-B5D2-D505C864064A}" dt="2023-11-29T17:11:44.682" v="12"/>
          <ac:spMkLst>
            <pc:docMk/>
            <pc:sldMk cId="3606825406" sldId="258"/>
            <ac:spMk id="3" creationId="{BE063FF1-F942-44DA-B135-F46012F91EF0}"/>
          </ac:spMkLst>
        </pc:spChg>
        <pc:spChg chg="add del mod">
          <ac:chgData name="Snouffer, Caleb" userId="6de16c69-a6e8-49cc-9d65-927a558f5f14" providerId="ADAL" clId="{BCED0BE7-F012-4212-B5D2-D505C864064A}" dt="2023-11-29T17:11:45.173" v="13"/>
          <ac:spMkLst>
            <pc:docMk/>
            <pc:sldMk cId="3606825406" sldId="258"/>
            <ac:spMk id="4" creationId="{90202E4B-311E-4D07-8DDC-26814BC83E80}"/>
          </ac:spMkLst>
        </pc:spChg>
        <pc:spChg chg="add del mod">
          <ac:chgData name="Snouffer, Caleb" userId="6de16c69-a6e8-49cc-9d65-927a558f5f14" providerId="ADAL" clId="{BCED0BE7-F012-4212-B5D2-D505C864064A}" dt="2023-11-29T17:11:45.482" v="14"/>
          <ac:spMkLst>
            <pc:docMk/>
            <pc:sldMk cId="3606825406" sldId="258"/>
            <ac:spMk id="5" creationId="{252F71C9-D6BD-4CF1-BE7D-37ED879124E1}"/>
          </ac:spMkLst>
        </pc:spChg>
        <pc:spChg chg="add del mod">
          <ac:chgData name="Snouffer, Caleb" userId="6de16c69-a6e8-49cc-9d65-927a558f5f14" providerId="ADAL" clId="{BCED0BE7-F012-4212-B5D2-D505C864064A}" dt="2023-11-29T17:11:48.700" v="16" actId="478"/>
          <ac:spMkLst>
            <pc:docMk/>
            <pc:sldMk cId="3606825406" sldId="258"/>
            <ac:spMk id="6" creationId="{885E064F-8DC1-4C45-A312-79B898CF0485}"/>
          </ac:spMkLst>
        </pc:spChg>
        <pc:spChg chg="add del">
          <ac:chgData name="Snouffer, Caleb" userId="6de16c69-a6e8-49cc-9d65-927a558f5f14" providerId="ADAL" clId="{BCED0BE7-F012-4212-B5D2-D505C864064A}" dt="2023-11-29T17:11:48.700" v="16" actId="478"/>
          <ac:spMkLst>
            <pc:docMk/>
            <pc:sldMk cId="3606825406" sldId="258"/>
            <ac:spMk id="7" creationId="{AF70D0C6-6BC5-4198-8674-03567D14E962}"/>
          </ac:spMkLst>
        </pc:spChg>
        <pc:spChg chg="add mod">
          <ac:chgData name="Snouffer, Caleb" userId="6de16c69-a6e8-49cc-9d65-927a558f5f14" providerId="ADAL" clId="{BCED0BE7-F012-4212-B5D2-D505C864064A}" dt="2023-11-29T17:12:40.281" v="25" actId="14100"/>
          <ac:spMkLst>
            <pc:docMk/>
            <pc:sldMk cId="3606825406" sldId="258"/>
            <ac:spMk id="8" creationId="{AC61FD2D-78CD-4CCF-8013-587D95A835EA}"/>
          </ac:spMkLst>
        </pc:spChg>
        <pc:spChg chg="add del mod">
          <ac:chgData name="Snouffer, Caleb" userId="6de16c69-a6e8-49cc-9d65-927a558f5f14" providerId="ADAL" clId="{BCED0BE7-F012-4212-B5D2-D505C864064A}" dt="2023-11-29T17:10:31.641" v="9"/>
          <ac:spMkLst>
            <pc:docMk/>
            <pc:sldMk cId="3606825406" sldId="258"/>
            <ac:spMk id="24" creationId="{7A0E0D31-A07D-4161-B168-6FE6D4012685}"/>
          </ac:spMkLst>
        </pc:spChg>
        <pc:spChg chg="del">
          <ac:chgData name="Snouffer, Caleb" userId="6de16c69-a6e8-49cc-9d65-927a558f5f14" providerId="ADAL" clId="{BCED0BE7-F012-4212-B5D2-D505C864064A}" dt="2023-11-29T17:14:38.090" v="30"/>
          <ac:spMkLst>
            <pc:docMk/>
            <pc:sldMk cId="3606825406" sldId="258"/>
            <ac:spMk id="220" creationId="{00000000-0000-0000-0000-000000000000}"/>
          </ac:spMkLst>
        </pc:spChg>
        <pc:spChg chg="del">
          <ac:chgData name="Snouffer, Caleb" userId="6de16c69-a6e8-49cc-9d65-927a558f5f14" providerId="ADAL" clId="{BCED0BE7-F012-4212-B5D2-D505C864064A}" dt="2023-11-29T17:15:14.827" v="31"/>
          <ac:spMkLst>
            <pc:docMk/>
            <pc:sldMk cId="3606825406" sldId="258"/>
            <ac:spMk id="221" creationId="{00000000-0000-0000-0000-000000000000}"/>
          </ac:spMkLst>
        </pc:spChg>
        <pc:spChg chg="del">
          <ac:chgData name="Snouffer, Caleb" userId="6de16c69-a6e8-49cc-9d65-927a558f5f14" providerId="ADAL" clId="{BCED0BE7-F012-4212-B5D2-D505C864064A}" dt="2023-11-29T17:16:13.151" v="32"/>
          <ac:spMkLst>
            <pc:docMk/>
            <pc:sldMk cId="3606825406" sldId="258"/>
            <ac:spMk id="222" creationId="{00000000-0000-0000-0000-000000000000}"/>
          </ac:spMkLst>
        </pc:spChg>
        <pc:spChg chg="del">
          <ac:chgData name="Snouffer, Caleb" userId="6de16c69-a6e8-49cc-9d65-927a558f5f14" providerId="ADAL" clId="{BCED0BE7-F012-4212-B5D2-D505C864064A}" dt="2023-11-29T17:11:48.700" v="16" actId="478"/>
          <ac:spMkLst>
            <pc:docMk/>
            <pc:sldMk cId="3606825406" sldId="258"/>
            <ac:spMk id="253" creationId="{00000000-0000-0000-0000-000000000000}"/>
          </ac:spMkLst>
        </pc:spChg>
        <pc:spChg chg="del">
          <ac:chgData name="Snouffer, Caleb" userId="6de16c69-a6e8-49cc-9d65-927a558f5f14" providerId="ADAL" clId="{BCED0BE7-F012-4212-B5D2-D505C864064A}" dt="2023-11-29T17:08:57.452" v="7"/>
          <ac:spMkLst>
            <pc:docMk/>
            <pc:sldMk cId="3606825406" sldId="258"/>
            <ac:spMk id="255" creationId="{00000000-0000-0000-0000-000000000000}"/>
          </ac:spMkLst>
        </pc:spChg>
        <pc:picChg chg="add mod">
          <ac:chgData name="Snouffer, Caleb" userId="6de16c69-a6e8-49cc-9d65-927a558f5f14" providerId="ADAL" clId="{BCED0BE7-F012-4212-B5D2-D505C864064A}" dt="2023-11-29T17:10:35.210" v="10" actId="1076"/>
          <ac:picMkLst>
            <pc:docMk/>
            <pc:sldMk cId="3606825406" sldId="258"/>
            <ac:picMk id="1026" creationId="{CA439DE8-AAA2-4516-AA18-2A2493E2D5BB}"/>
          </ac:picMkLst>
        </pc:picChg>
        <pc:picChg chg="add mod">
          <ac:chgData name="Snouffer, Caleb" userId="6de16c69-a6e8-49cc-9d65-927a558f5f14" providerId="ADAL" clId="{BCED0BE7-F012-4212-B5D2-D505C864064A}" dt="2023-11-29T17:13:02.367" v="29" actId="1076"/>
          <ac:picMkLst>
            <pc:docMk/>
            <pc:sldMk cId="3606825406" sldId="258"/>
            <ac:picMk id="1040" creationId="{7A49E977-37E4-4502-A2B3-0CCB85B1953C}"/>
          </ac:picMkLst>
        </pc:picChg>
        <pc:picChg chg="add mod">
          <ac:chgData name="Snouffer, Caleb" userId="6de16c69-a6e8-49cc-9d65-927a558f5f14" providerId="ADAL" clId="{BCED0BE7-F012-4212-B5D2-D505C864064A}" dt="2023-11-29T17:14:38.090" v="30"/>
          <ac:picMkLst>
            <pc:docMk/>
            <pc:sldMk cId="3606825406" sldId="258"/>
            <ac:picMk id="1042" creationId="{1F18B8BB-8E42-4C27-A175-B63CE7DFD1F6}"/>
          </ac:picMkLst>
        </pc:picChg>
        <pc:picChg chg="add mod">
          <ac:chgData name="Snouffer, Caleb" userId="6de16c69-a6e8-49cc-9d65-927a558f5f14" providerId="ADAL" clId="{BCED0BE7-F012-4212-B5D2-D505C864064A}" dt="2023-11-29T17:15:14.827" v="31"/>
          <ac:picMkLst>
            <pc:docMk/>
            <pc:sldMk cId="3606825406" sldId="258"/>
            <ac:picMk id="1044" creationId="{9843D4CB-62CE-4245-9D88-23CCAE2F02D8}"/>
          </ac:picMkLst>
        </pc:picChg>
        <pc:picChg chg="add mod">
          <ac:chgData name="Snouffer, Caleb" userId="6de16c69-a6e8-49cc-9d65-927a558f5f14" providerId="ADAL" clId="{BCED0BE7-F012-4212-B5D2-D505C864064A}" dt="2023-11-29T17:16:13.151" v="32"/>
          <ac:picMkLst>
            <pc:docMk/>
            <pc:sldMk cId="3606825406" sldId="258"/>
            <ac:picMk id="1046" creationId="{5C185AAC-E79A-4E0B-84F3-AEC70A05732C}"/>
          </ac:picMkLst>
        </pc:picChg>
      </pc:sldChg>
      <pc:sldChg chg="addSp delSp modSp">
        <pc:chgData name="Snouffer, Caleb" userId="6de16c69-a6e8-49cc-9d65-927a558f5f14" providerId="ADAL" clId="{BCED0BE7-F012-4212-B5D2-D505C864064A}" dt="2023-11-29T17:35:16.705" v="86" actId="1076"/>
        <pc:sldMkLst>
          <pc:docMk/>
          <pc:sldMk cId="902905815" sldId="259"/>
        </pc:sldMkLst>
        <pc:spChg chg="mod">
          <ac:chgData name="Snouffer, Caleb" userId="6de16c69-a6e8-49cc-9d65-927a558f5f14" providerId="ADAL" clId="{BCED0BE7-F012-4212-B5D2-D505C864064A}" dt="2023-11-29T17:30:20.543" v="69" actId="14100"/>
          <ac:spMkLst>
            <pc:docMk/>
            <pc:sldMk cId="902905815" sldId="259"/>
            <ac:spMk id="214" creationId="{00000000-0000-0000-0000-000000000000}"/>
          </ac:spMkLst>
        </pc:spChg>
        <pc:spChg chg="del">
          <ac:chgData name="Snouffer, Caleb" userId="6de16c69-a6e8-49cc-9d65-927a558f5f14" providerId="ADAL" clId="{BCED0BE7-F012-4212-B5D2-D505C864064A}" dt="2023-11-29T17:28:54.811" v="48"/>
          <ac:spMkLst>
            <pc:docMk/>
            <pc:sldMk cId="902905815" sldId="259"/>
            <ac:spMk id="215" creationId="{00000000-0000-0000-0000-000000000000}"/>
          </ac:spMkLst>
        </pc:spChg>
        <pc:spChg chg="mod">
          <ac:chgData name="Snouffer, Caleb" userId="6de16c69-a6e8-49cc-9d65-927a558f5f14" providerId="ADAL" clId="{BCED0BE7-F012-4212-B5D2-D505C864064A}" dt="2023-11-29T17:32:08.102" v="75" actId="14100"/>
          <ac:spMkLst>
            <pc:docMk/>
            <pc:sldMk cId="902905815" sldId="259"/>
            <ac:spMk id="223" creationId="{00000000-0000-0000-0000-000000000000}"/>
          </ac:spMkLst>
        </pc:spChg>
        <pc:spChg chg="mod">
          <ac:chgData name="Snouffer, Caleb" userId="6de16c69-a6e8-49cc-9d65-927a558f5f14" providerId="ADAL" clId="{BCED0BE7-F012-4212-B5D2-D505C864064A}" dt="2023-11-29T17:34:58.987" v="83" actId="14100"/>
          <ac:spMkLst>
            <pc:docMk/>
            <pc:sldMk cId="902905815" sldId="259"/>
            <ac:spMk id="224" creationId="{00000000-0000-0000-0000-000000000000}"/>
          </ac:spMkLst>
        </pc:spChg>
        <pc:picChg chg="add mod">
          <ac:chgData name="Snouffer, Caleb" userId="6de16c69-a6e8-49cc-9d65-927a558f5f14" providerId="ADAL" clId="{BCED0BE7-F012-4212-B5D2-D505C864064A}" dt="2023-11-29T17:26:44.545" v="47" actId="1076"/>
          <ac:picMkLst>
            <pc:docMk/>
            <pc:sldMk cId="902905815" sldId="259"/>
            <ac:picMk id="2050" creationId="{A88B337B-14E1-4E0F-8503-2DC79D89F5B0}"/>
          </ac:picMkLst>
        </pc:picChg>
        <pc:picChg chg="add mod">
          <ac:chgData name="Snouffer, Caleb" userId="6de16c69-a6e8-49cc-9d65-927a558f5f14" providerId="ADAL" clId="{BCED0BE7-F012-4212-B5D2-D505C864064A}" dt="2023-11-29T17:28:54.811" v="48"/>
          <ac:picMkLst>
            <pc:docMk/>
            <pc:sldMk cId="902905815" sldId="259"/>
            <ac:picMk id="2052" creationId="{F58FE1C6-06A8-40A4-9CDB-D1F103875CB9}"/>
          </ac:picMkLst>
        </pc:picChg>
        <pc:picChg chg="add mod">
          <ac:chgData name="Snouffer, Caleb" userId="6de16c69-a6e8-49cc-9d65-927a558f5f14" providerId="ADAL" clId="{BCED0BE7-F012-4212-B5D2-D505C864064A}" dt="2023-11-29T17:30:20.543" v="69" actId="14100"/>
          <ac:picMkLst>
            <pc:docMk/>
            <pc:sldMk cId="902905815" sldId="259"/>
            <ac:picMk id="2054" creationId="{EF3DE7FF-5E98-4F7C-BB4E-810BC35CFAF7}"/>
          </ac:picMkLst>
        </pc:picChg>
        <pc:picChg chg="add mod">
          <ac:chgData name="Snouffer, Caleb" userId="6de16c69-a6e8-49cc-9d65-927a558f5f14" providerId="ADAL" clId="{BCED0BE7-F012-4212-B5D2-D505C864064A}" dt="2023-11-29T17:32:29.586" v="79" actId="1076"/>
          <ac:picMkLst>
            <pc:docMk/>
            <pc:sldMk cId="902905815" sldId="259"/>
            <ac:picMk id="2056" creationId="{9412AF87-9AEC-4F01-98FF-1EE0B12C08B4}"/>
          </ac:picMkLst>
        </pc:picChg>
        <pc:picChg chg="add mod">
          <ac:chgData name="Snouffer, Caleb" userId="6de16c69-a6e8-49cc-9d65-927a558f5f14" providerId="ADAL" clId="{BCED0BE7-F012-4212-B5D2-D505C864064A}" dt="2023-11-29T17:35:16.705" v="86" actId="1076"/>
          <ac:picMkLst>
            <pc:docMk/>
            <pc:sldMk cId="902905815" sldId="259"/>
            <ac:picMk id="2058" creationId="{55BF46CD-EBE2-45CD-A68F-DA6B9B679303}"/>
          </ac:picMkLst>
        </pc:picChg>
      </pc:sldChg>
      <pc:sldChg chg="addSp delSp modSp">
        <pc:chgData name="Snouffer, Caleb" userId="6de16c69-a6e8-49cc-9d65-927a558f5f14" providerId="ADAL" clId="{BCED0BE7-F012-4212-B5D2-D505C864064A}" dt="2023-11-29T19:47:59.740" v="169" actId="931"/>
        <pc:sldMkLst>
          <pc:docMk/>
          <pc:sldMk cId="1391309404" sldId="260"/>
        </pc:sldMkLst>
        <pc:spChg chg="add del mod">
          <ac:chgData name="Snouffer, Caleb" userId="6de16c69-a6e8-49cc-9d65-927a558f5f14" providerId="ADAL" clId="{BCED0BE7-F012-4212-B5D2-D505C864064A}" dt="2023-11-29T19:33:05.640" v="131"/>
          <ac:spMkLst>
            <pc:docMk/>
            <pc:sldMk cId="1391309404" sldId="260"/>
            <ac:spMk id="2" creationId="{A2B60269-C289-4CB4-B5FE-770C58F72BB6}"/>
          </ac:spMkLst>
        </pc:spChg>
        <pc:spChg chg="add del mod">
          <ac:chgData name="Snouffer, Caleb" userId="6de16c69-a6e8-49cc-9d65-927a558f5f14" providerId="ADAL" clId="{BCED0BE7-F012-4212-B5D2-D505C864064A}" dt="2023-11-29T19:33:58.603" v="133"/>
          <ac:spMkLst>
            <pc:docMk/>
            <pc:sldMk cId="1391309404" sldId="260"/>
            <ac:spMk id="3" creationId="{F18FFBA2-F60C-4F4F-88CC-1DB326EA624E}"/>
          </ac:spMkLst>
        </pc:spChg>
        <pc:spChg chg="add del mod">
          <ac:chgData name="Snouffer, Caleb" userId="6de16c69-a6e8-49cc-9d65-927a558f5f14" providerId="ADAL" clId="{BCED0BE7-F012-4212-B5D2-D505C864064A}" dt="2023-11-29T19:47:51.832" v="167"/>
          <ac:spMkLst>
            <pc:docMk/>
            <pc:sldMk cId="1391309404" sldId="260"/>
            <ac:spMk id="6" creationId="{0773F750-2AB9-4E2D-8B2D-D0B5262FEC14}"/>
          </ac:spMkLst>
        </pc:spChg>
        <pc:spChg chg="add del mod">
          <ac:chgData name="Snouffer, Caleb" userId="6de16c69-a6e8-49cc-9d65-927a558f5f14" providerId="ADAL" clId="{BCED0BE7-F012-4212-B5D2-D505C864064A}" dt="2023-11-29T19:47:59.740" v="169" actId="931"/>
          <ac:spMkLst>
            <pc:docMk/>
            <pc:sldMk cId="1391309404" sldId="260"/>
            <ac:spMk id="7" creationId="{17FB71A3-B3B0-4707-8545-1206F4CBA70D}"/>
          </ac:spMkLst>
        </pc:spChg>
        <pc:spChg chg="del">
          <ac:chgData name="Snouffer, Caleb" userId="6de16c69-a6e8-49cc-9d65-927a558f5f14" providerId="ADAL" clId="{BCED0BE7-F012-4212-B5D2-D505C864064A}" dt="2023-11-29T19:47:24.704" v="165"/>
          <ac:spMkLst>
            <pc:docMk/>
            <pc:sldMk cId="1391309404" sldId="260"/>
            <ac:spMk id="215" creationId="{00000000-0000-0000-0000-000000000000}"/>
          </ac:spMkLst>
        </pc:spChg>
        <pc:spChg chg="del">
          <ac:chgData name="Snouffer, Caleb" userId="6de16c69-a6e8-49cc-9d65-927a558f5f14" providerId="ADAL" clId="{BCED0BE7-F012-4212-B5D2-D505C864064A}" dt="2023-11-29T19:29:35.860" v="116"/>
          <ac:spMkLst>
            <pc:docMk/>
            <pc:sldMk cId="1391309404" sldId="260"/>
            <ac:spMk id="220" creationId="{00000000-0000-0000-0000-000000000000}"/>
          </ac:spMkLst>
        </pc:spChg>
        <pc:spChg chg="del">
          <ac:chgData name="Snouffer, Caleb" userId="6de16c69-a6e8-49cc-9d65-927a558f5f14" providerId="ADAL" clId="{BCED0BE7-F012-4212-B5D2-D505C864064A}" dt="2023-11-29T19:32:33.551" v="127"/>
          <ac:spMkLst>
            <pc:docMk/>
            <pc:sldMk cId="1391309404" sldId="260"/>
            <ac:spMk id="222" creationId="{00000000-0000-0000-0000-000000000000}"/>
          </ac:spMkLst>
        </pc:spChg>
        <pc:spChg chg="mod">
          <ac:chgData name="Snouffer, Caleb" userId="6de16c69-a6e8-49cc-9d65-927a558f5f14" providerId="ADAL" clId="{BCED0BE7-F012-4212-B5D2-D505C864064A}" dt="2023-11-29T19:30:59.168" v="125" actId="1076"/>
          <ac:spMkLst>
            <pc:docMk/>
            <pc:sldMk cId="1391309404" sldId="260"/>
            <ac:spMk id="252" creationId="{00000000-0000-0000-0000-000000000000}"/>
          </ac:spMkLst>
        </pc:spChg>
        <pc:spChg chg="mod">
          <ac:chgData name="Snouffer, Caleb" userId="6de16c69-a6e8-49cc-9d65-927a558f5f14" providerId="ADAL" clId="{BCED0BE7-F012-4212-B5D2-D505C864064A}" dt="2023-11-29T19:07:15.638" v="108" actId="1076"/>
          <ac:spMkLst>
            <pc:docMk/>
            <pc:sldMk cId="1391309404" sldId="260"/>
            <ac:spMk id="253" creationId="{00000000-0000-0000-0000-000000000000}"/>
          </ac:spMkLst>
        </pc:spChg>
        <pc:picChg chg="add mod">
          <ac:chgData name="Snouffer, Caleb" userId="6de16c69-a6e8-49cc-9d65-927a558f5f14" providerId="ADAL" clId="{BCED0BE7-F012-4212-B5D2-D505C864064A}" dt="2023-11-29T19:47:59.740" v="169" actId="931"/>
          <ac:picMkLst>
            <pc:docMk/>
            <pc:sldMk cId="1391309404" sldId="260"/>
            <ac:picMk id="9" creationId="{71601F6A-241A-497A-8AA3-2FAFDBEBEA3B}"/>
          </ac:picMkLst>
        </pc:picChg>
        <pc:picChg chg="add del mod">
          <ac:chgData name="Snouffer, Caleb" userId="6de16c69-a6e8-49cc-9d65-927a558f5f14" providerId="ADAL" clId="{BCED0BE7-F012-4212-B5D2-D505C864064A}" dt="2023-11-29T19:07:31.180" v="115" actId="14100"/>
          <ac:picMkLst>
            <pc:docMk/>
            <pc:sldMk cId="1391309404" sldId="260"/>
            <ac:picMk id="3074" creationId="{F37A400E-D1E4-472C-9126-077F5CB14928}"/>
          </ac:picMkLst>
        </pc:picChg>
        <pc:picChg chg="add mod">
          <ac:chgData name="Snouffer, Caleb" userId="6de16c69-a6e8-49cc-9d65-927a558f5f14" providerId="ADAL" clId="{BCED0BE7-F012-4212-B5D2-D505C864064A}" dt="2023-11-29T19:29:35.860" v="116"/>
          <ac:picMkLst>
            <pc:docMk/>
            <pc:sldMk cId="1391309404" sldId="260"/>
            <ac:picMk id="3076" creationId="{43770E30-1AA7-4CBE-AED1-06845ECA1CD0}"/>
          </ac:picMkLst>
        </pc:picChg>
        <pc:picChg chg="add del mod">
          <ac:chgData name="Snouffer, Caleb" userId="6de16c69-a6e8-49cc-9d65-927a558f5f14" providerId="ADAL" clId="{BCED0BE7-F012-4212-B5D2-D505C864064A}" dt="2023-11-29T19:31:27.337" v="126" actId="1076"/>
          <ac:picMkLst>
            <pc:docMk/>
            <pc:sldMk cId="1391309404" sldId="260"/>
            <ac:picMk id="3078" creationId="{1E138F24-0D79-410B-970E-8A9A61F3AA3C}"/>
          </ac:picMkLst>
        </pc:picChg>
        <pc:picChg chg="add del mod">
          <ac:chgData name="Snouffer, Caleb" userId="6de16c69-a6e8-49cc-9d65-927a558f5f14" providerId="ADAL" clId="{BCED0BE7-F012-4212-B5D2-D505C864064A}" dt="2023-11-29T19:32:45.385" v="130" actId="478"/>
          <ac:picMkLst>
            <pc:docMk/>
            <pc:sldMk cId="1391309404" sldId="260"/>
            <ac:picMk id="3080" creationId="{1ABAD3FD-CE83-40C6-9917-0228E005B71E}"/>
          </ac:picMkLst>
        </pc:picChg>
        <pc:picChg chg="add del mod">
          <ac:chgData name="Snouffer, Caleb" userId="6de16c69-a6e8-49cc-9d65-927a558f5f14" providerId="ADAL" clId="{BCED0BE7-F012-4212-B5D2-D505C864064A}" dt="2023-11-29T19:33:07.154" v="132" actId="478"/>
          <ac:picMkLst>
            <pc:docMk/>
            <pc:sldMk cId="1391309404" sldId="260"/>
            <ac:picMk id="3082" creationId="{5D16F0A9-C667-47A2-A972-61C887F0FF56}"/>
          </ac:picMkLst>
        </pc:picChg>
        <pc:picChg chg="add mod">
          <ac:chgData name="Snouffer, Caleb" userId="6de16c69-a6e8-49cc-9d65-927a558f5f14" providerId="ADAL" clId="{BCED0BE7-F012-4212-B5D2-D505C864064A}" dt="2023-11-29T19:33:58.603" v="133"/>
          <ac:picMkLst>
            <pc:docMk/>
            <pc:sldMk cId="1391309404" sldId="260"/>
            <ac:picMk id="3084" creationId="{CD72476C-AF5C-4C73-85D4-537301393924}"/>
          </ac:picMkLst>
        </pc:picChg>
        <pc:picChg chg="add del mod">
          <ac:chgData name="Snouffer, Caleb" userId="6de16c69-a6e8-49cc-9d65-927a558f5f14" providerId="ADAL" clId="{BCED0BE7-F012-4212-B5D2-D505C864064A}" dt="2023-11-29T19:47:26.488" v="166" actId="478"/>
          <ac:picMkLst>
            <pc:docMk/>
            <pc:sldMk cId="1391309404" sldId="260"/>
            <ac:picMk id="3086" creationId="{17F22226-3AC7-46FE-99A5-CFFBB3867611}"/>
          </ac:picMkLst>
        </pc:picChg>
        <pc:picChg chg="add del mod">
          <ac:chgData name="Snouffer, Caleb" userId="6de16c69-a6e8-49cc-9d65-927a558f5f14" providerId="ADAL" clId="{BCED0BE7-F012-4212-B5D2-D505C864064A}" dt="2023-11-29T19:47:53.165" v="168" actId="478"/>
          <ac:picMkLst>
            <pc:docMk/>
            <pc:sldMk cId="1391309404" sldId="260"/>
            <ac:picMk id="3088" creationId="{86D4EB7D-FAA4-4EC5-A3C9-520D3FE9DE42}"/>
          </ac:picMkLst>
        </pc:picChg>
      </pc:sldChg>
      <pc:sldChg chg="addSp delSp modSp">
        <pc:chgData name="Snouffer, Caleb" userId="6de16c69-a6e8-49cc-9d65-927a558f5f14" providerId="ADAL" clId="{BCED0BE7-F012-4212-B5D2-D505C864064A}" dt="2023-11-29T20:47:56.180" v="195" actId="1076"/>
        <pc:sldMkLst>
          <pc:docMk/>
          <pc:sldMk cId="1339741525" sldId="261"/>
        </pc:sldMkLst>
        <pc:spChg chg="add del mod">
          <ac:chgData name="Snouffer, Caleb" userId="6de16c69-a6e8-49cc-9d65-927a558f5f14" providerId="ADAL" clId="{BCED0BE7-F012-4212-B5D2-D505C864064A}" dt="2023-11-29T19:45:14.511" v="138" actId="478"/>
          <ac:spMkLst>
            <pc:docMk/>
            <pc:sldMk cId="1339741525" sldId="261"/>
            <ac:spMk id="2" creationId="{EAF4E740-7FBB-467E-8176-4AAE84AE6751}"/>
          </ac:spMkLst>
        </pc:spChg>
        <pc:spChg chg="del">
          <ac:chgData name="Snouffer, Caleb" userId="6de16c69-a6e8-49cc-9d65-927a558f5f14" providerId="ADAL" clId="{BCED0BE7-F012-4212-B5D2-D505C864064A}" dt="2023-11-29T19:54:51.859" v="181" actId="931"/>
          <ac:spMkLst>
            <pc:docMk/>
            <pc:sldMk cId="1339741525" sldId="261"/>
            <ac:spMk id="215" creationId="{00000000-0000-0000-0000-000000000000}"/>
          </ac:spMkLst>
        </pc:spChg>
        <pc:spChg chg="del">
          <ac:chgData name="Snouffer, Caleb" userId="6de16c69-a6e8-49cc-9d65-927a558f5f14" providerId="ADAL" clId="{BCED0BE7-F012-4212-B5D2-D505C864064A}" dt="2023-11-29T19:49:12.722" v="176"/>
          <ac:spMkLst>
            <pc:docMk/>
            <pc:sldMk cId="1339741525" sldId="261"/>
            <ac:spMk id="220" creationId="{00000000-0000-0000-0000-000000000000}"/>
          </ac:spMkLst>
        </pc:spChg>
        <pc:spChg chg="del">
          <ac:chgData name="Snouffer, Caleb" userId="6de16c69-a6e8-49cc-9d65-927a558f5f14" providerId="ADAL" clId="{BCED0BE7-F012-4212-B5D2-D505C864064A}" dt="2023-11-29T19:49:45.075" v="177"/>
          <ac:spMkLst>
            <pc:docMk/>
            <pc:sldMk cId="1339741525" sldId="261"/>
            <ac:spMk id="221" creationId="{00000000-0000-0000-0000-000000000000}"/>
          </ac:spMkLst>
        </pc:spChg>
        <pc:spChg chg="del">
          <ac:chgData name="Snouffer, Caleb" userId="6de16c69-a6e8-49cc-9d65-927a558f5f14" providerId="ADAL" clId="{BCED0BE7-F012-4212-B5D2-D505C864064A}" dt="2023-11-29T19:51:45.817" v="180"/>
          <ac:spMkLst>
            <pc:docMk/>
            <pc:sldMk cId="1339741525" sldId="261"/>
            <ac:spMk id="222" creationId="{00000000-0000-0000-0000-000000000000}"/>
          </ac:spMkLst>
        </pc:spChg>
        <pc:spChg chg="add del mod">
          <ac:chgData name="Snouffer, Caleb" userId="6de16c69-a6e8-49cc-9d65-927a558f5f14" providerId="ADAL" clId="{BCED0BE7-F012-4212-B5D2-D505C864064A}" dt="2023-11-29T19:46:16.969" v="164" actId="14100"/>
          <ac:spMkLst>
            <pc:docMk/>
            <pc:sldMk cId="1339741525" sldId="261"/>
            <ac:spMk id="253" creationId="{00000000-0000-0000-0000-000000000000}"/>
          </ac:spMkLst>
        </pc:spChg>
        <pc:spChg chg="add del">
          <ac:chgData name="Snouffer, Caleb" userId="6de16c69-a6e8-49cc-9d65-927a558f5f14" providerId="ADAL" clId="{BCED0BE7-F012-4212-B5D2-D505C864064A}" dt="2023-11-29T19:45:13.752" v="137" actId="931"/>
          <ac:spMkLst>
            <pc:docMk/>
            <pc:sldMk cId="1339741525" sldId="261"/>
            <ac:spMk id="255" creationId="{00000000-0000-0000-0000-000000000000}"/>
          </ac:spMkLst>
        </pc:spChg>
        <pc:picChg chg="add del mod">
          <ac:chgData name="Snouffer, Caleb" userId="6de16c69-a6e8-49cc-9d65-927a558f5f14" providerId="ADAL" clId="{BCED0BE7-F012-4212-B5D2-D505C864064A}" dt="2023-11-29T19:45:13.752" v="137" actId="931"/>
          <ac:picMkLst>
            <pc:docMk/>
            <pc:sldMk cId="1339741525" sldId="261"/>
            <ac:picMk id="4" creationId="{3CBA68AF-0A72-4879-A736-F59357942B46}"/>
          </ac:picMkLst>
        </pc:picChg>
        <pc:picChg chg="add mod">
          <ac:chgData name="Snouffer, Caleb" userId="6de16c69-a6e8-49cc-9d65-927a558f5f14" providerId="ADAL" clId="{BCED0BE7-F012-4212-B5D2-D505C864064A}" dt="2023-11-29T19:54:51.859" v="181" actId="931"/>
          <ac:picMkLst>
            <pc:docMk/>
            <pc:sldMk cId="1339741525" sldId="261"/>
            <ac:picMk id="6" creationId="{D0B9ABB6-E3EE-4CC7-8ED7-365783D08372}"/>
          </ac:picMkLst>
        </pc:picChg>
        <pc:picChg chg="add del">
          <ac:chgData name="Snouffer, Caleb" userId="6de16c69-a6e8-49cc-9d65-927a558f5f14" providerId="ADAL" clId="{BCED0BE7-F012-4212-B5D2-D505C864064A}" dt="2023-11-29T19:45:15.393" v="139"/>
          <ac:picMkLst>
            <pc:docMk/>
            <pc:sldMk cId="1339741525" sldId="261"/>
            <ac:picMk id="4098" creationId="{AE98FA50-EF62-460A-A791-E3555A435BEE}"/>
          </ac:picMkLst>
        </pc:picChg>
        <pc:picChg chg="add mod">
          <ac:chgData name="Snouffer, Caleb" userId="6de16c69-a6e8-49cc-9d65-927a558f5f14" providerId="ADAL" clId="{BCED0BE7-F012-4212-B5D2-D505C864064A}" dt="2023-11-29T20:47:56.180" v="195" actId="1076"/>
          <ac:picMkLst>
            <pc:docMk/>
            <pc:sldMk cId="1339741525" sldId="261"/>
            <ac:picMk id="4100" creationId="{1F2E7A43-B00A-458E-A41F-4469672EF00F}"/>
          </ac:picMkLst>
        </pc:picChg>
        <pc:picChg chg="add del">
          <ac:chgData name="Snouffer, Caleb" userId="6de16c69-a6e8-49cc-9d65-927a558f5f14" providerId="ADAL" clId="{BCED0BE7-F012-4212-B5D2-D505C864064A}" dt="2023-11-29T19:49:09.306" v="175"/>
          <ac:picMkLst>
            <pc:docMk/>
            <pc:sldMk cId="1339741525" sldId="261"/>
            <ac:picMk id="4102" creationId="{8CA5A917-3257-41C6-80DD-D30F41E43C38}"/>
          </ac:picMkLst>
        </pc:picChg>
        <pc:picChg chg="add mod">
          <ac:chgData name="Snouffer, Caleb" userId="6de16c69-a6e8-49cc-9d65-927a558f5f14" providerId="ADAL" clId="{BCED0BE7-F012-4212-B5D2-D505C864064A}" dt="2023-11-29T19:49:12.722" v="176"/>
          <ac:picMkLst>
            <pc:docMk/>
            <pc:sldMk cId="1339741525" sldId="261"/>
            <ac:picMk id="4104" creationId="{E15F4FAD-4B7D-4EF3-8851-07F225E458C9}"/>
          </ac:picMkLst>
        </pc:picChg>
        <pc:picChg chg="add mod">
          <ac:chgData name="Snouffer, Caleb" userId="6de16c69-a6e8-49cc-9d65-927a558f5f14" providerId="ADAL" clId="{BCED0BE7-F012-4212-B5D2-D505C864064A}" dt="2023-11-29T19:49:45.075" v="177"/>
          <ac:picMkLst>
            <pc:docMk/>
            <pc:sldMk cId="1339741525" sldId="261"/>
            <ac:picMk id="4106" creationId="{27306078-359C-4937-8D0D-305B670CCD6E}"/>
          </ac:picMkLst>
        </pc:picChg>
        <pc:picChg chg="add mod">
          <ac:chgData name="Snouffer, Caleb" userId="6de16c69-a6e8-49cc-9d65-927a558f5f14" providerId="ADAL" clId="{BCED0BE7-F012-4212-B5D2-D505C864064A}" dt="2023-11-29T19:51:45.817" v="180"/>
          <ac:picMkLst>
            <pc:docMk/>
            <pc:sldMk cId="1339741525" sldId="261"/>
            <ac:picMk id="4108" creationId="{FD8E6438-A375-4E5D-AD41-0546BD75A436}"/>
          </ac:picMkLst>
        </pc:picChg>
      </pc:sldChg>
      <pc:sldChg chg="addSp delSp modSp">
        <pc:chgData name="Snouffer, Caleb" userId="6de16c69-a6e8-49cc-9d65-927a558f5f14" providerId="ADAL" clId="{BCED0BE7-F012-4212-B5D2-D505C864064A}" dt="2023-11-29T20:53:33.832" v="204" actId="14100"/>
        <pc:sldMkLst>
          <pc:docMk/>
          <pc:sldMk cId="3842299" sldId="262"/>
        </pc:sldMkLst>
        <pc:spChg chg="del">
          <ac:chgData name="Snouffer, Caleb" userId="6de16c69-a6e8-49cc-9d65-927a558f5f14" providerId="ADAL" clId="{BCED0BE7-F012-4212-B5D2-D505C864064A}" dt="2023-11-29T19:57:19.822" v="182" actId="931"/>
          <ac:spMkLst>
            <pc:docMk/>
            <pc:sldMk cId="3842299" sldId="262"/>
            <ac:spMk id="215" creationId="{00000000-0000-0000-0000-000000000000}"/>
          </ac:spMkLst>
        </pc:spChg>
        <pc:spChg chg="del">
          <ac:chgData name="Snouffer, Caleb" userId="6de16c69-a6e8-49cc-9d65-927a558f5f14" providerId="ADAL" clId="{BCED0BE7-F012-4212-B5D2-D505C864064A}" dt="2023-11-29T20:51:01.272" v="199"/>
          <ac:spMkLst>
            <pc:docMk/>
            <pc:sldMk cId="3842299" sldId="262"/>
            <ac:spMk id="220" creationId="{00000000-0000-0000-0000-000000000000}"/>
          </ac:spMkLst>
        </pc:spChg>
        <pc:spChg chg="del">
          <ac:chgData name="Snouffer, Caleb" userId="6de16c69-a6e8-49cc-9d65-927a558f5f14" providerId="ADAL" clId="{BCED0BE7-F012-4212-B5D2-D505C864064A}" dt="2023-11-29T20:52:31.235" v="200"/>
          <ac:spMkLst>
            <pc:docMk/>
            <pc:sldMk cId="3842299" sldId="262"/>
            <ac:spMk id="221" creationId="{00000000-0000-0000-0000-000000000000}"/>
          </ac:spMkLst>
        </pc:spChg>
        <pc:spChg chg="del">
          <ac:chgData name="Snouffer, Caleb" userId="6de16c69-a6e8-49cc-9d65-927a558f5f14" providerId="ADAL" clId="{BCED0BE7-F012-4212-B5D2-D505C864064A}" dt="2023-11-29T20:53:15.919" v="201"/>
          <ac:spMkLst>
            <pc:docMk/>
            <pc:sldMk cId="3842299" sldId="262"/>
            <ac:spMk id="222" creationId="{00000000-0000-0000-0000-000000000000}"/>
          </ac:spMkLst>
        </pc:spChg>
        <pc:picChg chg="add mod">
          <ac:chgData name="Snouffer, Caleb" userId="6de16c69-a6e8-49cc-9d65-927a558f5f14" providerId="ADAL" clId="{BCED0BE7-F012-4212-B5D2-D505C864064A}" dt="2023-11-29T19:57:19.822" v="182" actId="931"/>
          <ac:picMkLst>
            <pc:docMk/>
            <pc:sldMk cId="3842299" sldId="262"/>
            <ac:picMk id="3" creationId="{69BBA002-7391-4390-956F-CBEBEF6BCFF7}"/>
          </ac:picMkLst>
        </pc:picChg>
        <pc:picChg chg="add mod">
          <ac:chgData name="Snouffer, Caleb" userId="6de16c69-a6e8-49cc-9d65-927a558f5f14" providerId="ADAL" clId="{BCED0BE7-F012-4212-B5D2-D505C864064A}" dt="2023-11-29T20:49:52.051" v="198" actId="1076"/>
          <ac:picMkLst>
            <pc:docMk/>
            <pc:sldMk cId="3842299" sldId="262"/>
            <ac:picMk id="6146" creationId="{395E5E4E-DA17-43EF-ADC9-385963E4BAEB}"/>
          </ac:picMkLst>
        </pc:picChg>
        <pc:picChg chg="add mod">
          <ac:chgData name="Snouffer, Caleb" userId="6de16c69-a6e8-49cc-9d65-927a558f5f14" providerId="ADAL" clId="{BCED0BE7-F012-4212-B5D2-D505C864064A}" dt="2023-11-29T20:53:33.832" v="204" actId="14100"/>
          <ac:picMkLst>
            <pc:docMk/>
            <pc:sldMk cId="3842299" sldId="262"/>
            <ac:picMk id="6148" creationId="{63E8195F-DDA6-4249-A8D2-32DDAB820C14}"/>
          </ac:picMkLst>
        </pc:picChg>
        <pc:picChg chg="add mod">
          <ac:chgData name="Snouffer, Caleb" userId="6de16c69-a6e8-49cc-9d65-927a558f5f14" providerId="ADAL" clId="{BCED0BE7-F012-4212-B5D2-D505C864064A}" dt="2023-11-29T20:52:31.235" v="200"/>
          <ac:picMkLst>
            <pc:docMk/>
            <pc:sldMk cId="3842299" sldId="262"/>
            <ac:picMk id="6150" creationId="{D8DDE35F-6371-485F-B473-79FF74A25CD4}"/>
          </ac:picMkLst>
        </pc:picChg>
        <pc:picChg chg="add mod">
          <ac:chgData name="Snouffer, Caleb" userId="6de16c69-a6e8-49cc-9d65-927a558f5f14" providerId="ADAL" clId="{BCED0BE7-F012-4212-B5D2-D505C864064A}" dt="2023-11-29T20:53:15.919" v="201"/>
          <ac:picMkLst>
            <pc:docMk/>
            <pc:sldMk cId="3842299" sldId="262"/>
            <ac:picMk id="6152" creationId="{3BAB54BC-26AF-43CD-900D-4A7DEF683638}"/>
          </ac:picMkLst>
        </pc:picChg>
      </pc:sldChg>
      <pc:sldChg chg="addSp delSp modSp">
        <pc:chgData name="Snouffer, Caleb" userId="6de16c69-a6e8-49cc-9d65-927a558f5f14" providerId="ADAL" clId="{BCED0BE7-F012-4212-B5D2-D505C864064A}" dt="2023-11-29T20:41:21.201" v="193"/>
        <pc:sldMkLst>
          <pc:docMk/>
          <pc:sldMk cId="3734546954" sldId="263"/>
        </pc:sldMkLst>
        <pc:spChg chg="add mod">
          <ac:chgData name="Snouffer, Caleb" userId="6de16c69-a6e8-49cc-9d65-927a558f5f14" providerId="ADAL" clId="{BCED0BE7-F012-4212-B5D2-D505C864064A}" dt="2023-11-29T20:39:36.808" v="186" actId="478"/>
          <ac:spMkLst>
            <pc:docMk/>
            <pc:sldMk cId="3734546954" sldId="263"/>
            <ac:spMk id="4" creationId="{0924BC89-05A8-4950-88CE-B7E0E2B5707F}"/>
          </ac:spMkLst>
        </pc:spChg>
        <pc:spChg chg="del">
          <ac:chgData name="Snouffer, Caleb" userId="6de16c69-a6e8-49cc-9d65-927a558f5f14" providerId="ADAL" clId="{BCED0BE7-F012-4212-B5D2-D505C864064A}" dt="2023-11-29T19:58:54.885" v="183" actId="931"/>
          <ac:spMkLst>
            <pc:docMk/>
            <pc:sldMk cId="3734546954" sldId="263"/>
            <ac:spMk id="215" creationId="{00000000-0000-0000-0000-000000000000}"/>
          </ac:spMkLst>
        </pc:spChg>
        <pc:spChg chg="del">
          <ac:chgData name="Snouffer, Caleb" userId="6de16c69-a6e8-49cc-9d65-927a558f5f14" providerId="ADAL" clId="{BCED0BE7-F012-4212-B5D2-D505C864064A}" dt="2023-11-29T20:38:49.819" v="185"/>
          <ac:spMkLst>
            <pc:docMk/>
            <pc:sldMk cId="3734546954" sldId="263"/>
            <ac:spMk id="220" creationId="{00000000-0000-0000-0000-000000000000}"/>
          </ac:spMkLst>
        </pc:spChg>
        <pc:spChg chg="del">
          <ac:chgData name="Snouffer, Caleb" userId="6de16c69-a6e8-49cc-9d65-927a558f5f14" providerId="ADAL" clId="{BCED0BE7-F012-4212-B5D2-D505C864064A}" dt="2023-11-29T20:40:17.031" v="192"/>
          <ac:spMkLst>
            <pc:docMk/>
            <pc:sldMk cId="3734546954" sldId="263"/>
            <ac:spMk id="221" creationId="{00000000-0000-0000-0000-000000000000}"/>
          </ac:spMkLst>
        </pc:spChg>
        <pc:spChg chg="del">
          <ac:chgData name="Snouffer, Caleb" userId="6de16c69-a6e8-49cc-9d65-927a558f5f14" providerId="ADAL" clId="{BCED0BE7-F012-4212-B5D2-D505C864064A}" dt="2023-11-29T20:41:21.201" v="193"/>
          <ac:spMkLst>
            <pc:docMk/>
            <pc:sldMk cId="3734546954" sldId="263"/>
            <ac:spMk id="222" creationId="{00000000-0000-0000-0000-000000000000}"/>
          </ac:spMkLst>
        </pc:spChg>
        <pc:spChg chg="del">
          <ac:chgData name="Snouffer, Caleb" userId="6de16c69-a6e8-49cc-9d65-927a558f5f14" providerId="ADAL" clId="{BCED0BE7-F012-4212-B5D2-D505C864064A}" dt="2023-11-29T20:37:01.135" v="184"/>
          <ac:spMkLst>
            <pc:docMk/>
            <pc:sldMk cId="3734546954" sldId="263"/>
            <ac:spMk id="255" creationId="{00000000-0000-0000-0000-000000000000}"/>
          </ac:spMkLst>
        </pc:spChg>
        <pc:picChg chg="add mod">
          <ac:chgData name="Snouffer, Caleb" userId="6de16c69-a6e8-49cc-9d65-927a558f5f14" providerId="ADAL" clId="{BCED0BE7-F012-4212-B5D2-D505C864064A}" dt="2023-11-29T19:58:54.885" v="183" actId="931"/>
          <ac:picMkLst>
            <pc:docMk/>
            <pc:sldMk cId="3734546954" sldId="263"/>
            <ac:picMk id="3" creationId="{B32619E1-05D8-4199-ACE2-79DFB5F35C4F}"/>
          </ac:picMkLst>
        </pc:picChg>
        <pc:picChg chg="add del mod">
          <ac:chgData name="Snouffer, Caleb" userId="6de16c69-a6e8-49cc-9d65-927a558f5f14" providerId="ADAL" clId="{BCED0BE7-F012-4212-B5D2-D505C864064A}" dt="2023-11-29T20:39:36.808" v="186" actId="478"/>
          <ac:picMkLst>
            <pc:docMk/>
            <pc:sldMk cId="3734546954" sldId="263"/>
            <ac:picMk id="5122" creationId="{5F0C82EF-A357-40F4-B8BD-2287BB6CF407}"/>
          </ac:picMkLst>
        </pc:picChg>
        <pc:picChg chg="add mod">
          <ac:chgData name="Snouffer, Caleb" userId="6de16c69-a6e8-49cc-9d65-927a558f5f14" providerId="ADAL" clId="{BCED0BE7-F012-4212-B5D2-D505C864064A}" dt="2023-11-29T20:38:49.819" v="185"/>
          <ac:picMkLst>
            <pc:docMk/>
            <pc:sldMk cId="3734546954" sldId="263"/>
            <ac:picMk id="5124" creationId="{34CD72A1-F654-41E3-9329-A2CF3EF74D40}"/>
          </ac:picMkLst>
        </pc:picChg>
        <pc:picChg chg="add mod">
          <ac:chgData name="Snouffer, Caleb" userId="6de16c69-a6e8-49cc-9d65-927a558f5f14" providerId="ADAL" clId="{BCED0BE7-F012-4212-B5D2-D505C864064A}" dt="2023-11-29T20:39:49.285" v="191" actId="1076"/>
          <ac:picMkLst>
            <pc:docMk/>
            <pc:sldMk cId="3734546954" sldId="263"/>
            <ac:picMk id="5126" creationId="{4FD5D820-4E70-4DC2-ACE3-E877F14ED981}"/>
          </ac:picMkLst>
        </pc:picChg>
        <pc:picChg chg="add mod">
          <ac:chgData name="Snouffer, Caleb" userId="6de16c69-a6e8-49cc-9d65-927a558f5f14" providerId="ADAL" clId="{BCED0BE7-F012-4212-B5D2-D505C864064A}" dt="2023-11-29T20:40:17.031" v="192"/>
          <ac:picMkLst>
            <pc:docMk/>
            <pc:sldMk cId="3734546954" sldId="263"/>
            <ac:picMk id="5128" creationId="{A74BE891-7741-4757-812C-3AC9DA3579EF}"/>
          </ac:picMkLst>
        </pc:picChg>
        <pc:picChg chg="add mod">
          <ac:chgData name="Snouffer, Caleb" userId="6de16c69-a6e8-49cc-9d65-927a558f5f14" providerId="ADAL" clId="{BCED0BE7-F012-4212-B5D2-D505C864064A}" dt="2023-11-29T20:41:21.201" v="193"/>
          <ac:picMkLst>
            <pc:docMk/>
            <pc:sldMk cId="3734546954" sldId="263"/>
            <ac:picMk id="5130" creationId="{674AC460-A72A-47BA-A1A7-518015FDFECC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png"/><Relationship Id="rId7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microsoft.com/office/2007/relationships/hdphoto" Target="../media/hdphoto1.wdp"/><Relationship Id="rId4" Type="http://schemas.openxmlformats.org/officeDocument/2006/relationships/image" Target="../media/image3.png"/><Relationship Id="rId9" Type="http://schemas.microsoft.com/office/2007/relationships/hdphoto" Target="../media/hdphoto3.wdp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838200" y="2278380"/>
            <a:ext cx="5410200" cy="5151120"/>
          </a:xfrm>
        </p:spPr>
        <p:txBody>
          <a:bodyPr/>
          <a:lstStyle/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838200" y="7924800"/>
            <a:ext cx="5410200" cy="891540"/>
          </a:xfrm>
        </p:spPr>
        <p:txBody>
          <a:bodyPr/>
          <a:lstStyle>
            <a:lvl5pPr marL="2377347" indent="0">
              <a:buNone/>
              <a:defRPr/>
            </a:lvl5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838200" y="9014460"/>
            <a:ext cx="5410200" cy="891540"/>
          </a:xfrm>
        </p:spPr>
        <p:txBody>
          <a:bodyPr/>
          <a:lstStyle/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6"/>
          </p:nvPr>
        </p:nvSpPr>
        <p:spPr>
          <a:xfrm>
            <a:off x="838200" y="10104120"/>
            <a:ext cx="5486400" cy="792480"/>
          </a:xfrm>
        </p:spPr>
        <p:txBody>
          <a:bodyPr/>
          <a:lstStyle>
            <a:lvl4pPr marL="1783010" indent="0">
              <a:buNone/>
              <a:defRPr/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220784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472600"/>
            <a:ext cx="2255838" cy="2014220"/>
          </a:xfrm>
        </p:spPr>
        <p:txBody>
          <a:bodyPr anchor="b"/>
          <a:lstStyle>
            <a:lvl1pPr algn="l">
              <a:defRPr sz="26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81288" y="472600"/>
            <a:ext cx="3833812" cy="10145395"/>
          </a:xfrm>
        </p:spPr>
        <p:txBody>
          <a:bodyPr/>
          <a:lstStyle>
            <a:lvl1pPr>
              <a:defRPr sz="4160"/>
            </a:lvl1pPr>
            <a:lvl2pPr>
              <a:defRPr sz="3640"/>
            </a:lvl2pPr>
            <a:lvl3pPr>
              <a:defRPr sz="3120"/>
            </a:lvl3pPr>
            <a:lvl4pPr>
              <a:defRPr sz="2600"/>
            </a:lvl4pPr>
            <a:lvl5pPr>
              <a:defRPr sz="2600"/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486820"/>
            <a:ext cx="2255838" cy="8131175"/>
          </a:xfrm>
        </p:spPr>
        <p:txBody>
          <a:bodyPr/>
          <a:lstStyle>
            <a:lvl1pPr marL="0" indent="0">
              <a:buNone/>
              <a:defRPr sz="1820"/>
            </a:lvl1pPr>
            <a:lvl2pPr marL="594336" indent="0">
              <a:buNone/>
              <a:defRPr sz="1560"/>
            </a:lvl2pPr>
            <a:lvl3pPr marL="1188674" indent="0">
              <a:buNone/>
              <a:defRPr sz="1300"/>
            </a:lvl3pPr>
            <a:lvl4pPr marL="1783010" indent="0">
              <a:buNone/>
              <a:defRPr sz="1170"/>
            </a:lvl4pPr>
            <a:lvl5pPr marL="2377347" indent="0">
              <a:buNone/>
              <a:defRPr sz="1170"/>
            </a:lvl5pPr>
            <a:lvl6pPr marL="2971684" indent="0">
              <a:buNone/>
              <a:defRPr sz="1170"/>
            </a:lvl6pPr>
            <a:lvl7pPr marL="3566021" indent="0">
              <a:buNone/>
              <a:defRPr sz="1170"/>
            </a:lvl7pPr>
            <a:lvl8pPr marL="4160357" indent="0">
              <a:buNone/>
              <a:defRPr sz="1170"/>
            </a:lvl8pPr>
            <a:lvl9pPr marL="4754694" indent="0">
              <a:buNone/>
              <a:defRPr sz="117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87876-3E78-4E9F-9A18-511994B75948}" type="datetimeFigureOut">
              <a:rPr lang="en-US" smtClean="0"/>
              <a:t>11/21/2023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63FC5-45E2-415D-BEC0-A6D9526DFF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415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4613" y="8321041"/>
            <a:ext cx="4114800" cy="982345"/>
          </a:xfrm>
        </p:spPr>
        <p:txBody>
          <a:bodyPr anchor="b"/>
          <a:lstStyle>
            <a:lvl1pPr algn="l">
              <a:defRPr sz="26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344613" y="1062831"/>
            <a:ext cx="4114800" cy="7132320"/>
          </a:xfrm>
        </p:spPr>
        <p:txBody>
          <a:bodyPr/>
          <a:lstStyle>
            <a:lvl1pPr marL="0" indent="0">
              <a:buNone/>
              <a:defRPr sz="4160"/>
            </a:lvl1pPr>
            <a:lvl2pPr marL="594336" indent="0">
              <a:buNone/>
              <a:defRPr sz="3640"/>
            </a:lvl2pPr>
            <a:lvl3pPr marL="1188674" indent="0">
              <a:buNone/>
              <a:defRPr sz="3120"/>
            </a:lvl3pPr>
            <a:lvl4pPr marL="1783010" indent="0">
              <a:buNone/>
              <a:defRPr sz="2600"/>
            </a:lvl4pPr>
            <a:lvl5pPr marL="2377347" indent="0">
              <a:buNone/>
              <a:defRPr sz="2600"/>
            </a:lvl5pPr>
            <a:lvl6pPr marL="2971684" indent="0">
              <a:buNone/>
              <a:defRPr sz="2600"/>
            </a:lvl6pPr>
            <a:lvl7pPr marL="3566021" indent="0">
              <a:buNone/>
              <a:defRPr sz="2600"/>
            </a:lvl7pPr>
            <a:lvl8pPr marL="4160357" indent="0">
              <a:buNone/>
              <a:defRPr sz="2600"/>
            </a:lvl8pPr>
            <a:lvl9pPr marL="4754694" indent="0">
              <a:buNone/>
              <a:defRPr sz="2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44613" y="9303386"/>
            <a:ext cx="4114800" cy="1395095"/>
          </a:xfrm>
        </p:spPr>
        <p:txBody>
          <a:bodyPr/>
          <a:lstStyle>
            <a:lvl1pPr marL="0" indent="0">
              <a:buNone/>
              <a:defRPr sz="1820"/>
            </a:lvl1pPr>
            <a:lvl2pPr marL="594336" indent="0">
              <a:buNone/>
              <a:defRPr sz="1560"/>
            </a:lvl2pPr>
            <a:lvl3pPr marL="1188674" indent="0">
              <a:buNone/>
              <a:defRPr sz="1300"/>
            </a:lvl3pPr>
            <a:lvl4pPr marL="1783010" indent="0">
              <a:buNone/>
              <a:defRPr sz="1170"/>
            </a:lvl4pPr>
            <a:lvl5pPr marL="2377347" indent="0">
              <a:buNone/>
              <a:defRPr sz="1170"/>
            </a:lvl5pPr>
            <a:lvl6pPr marL="2971684" indent="0">
              <a:buNone/>
              <a:defRPr sz="1170"/>
            </a:lvl6pPr>
            <a:lvl7pPr marL="3566021" indent="0">
              <a:buNone/>
              <a:defRPr sz="1170"/>
            </a:lvl7pPr>
            <a:lvl8pPr marL="4160357" indent="0">
              <a:buNone/>
              <a:defRPr sz="1170"/>
            </a:lvl8pPr>
            <a:lvl9pPr marL="4754694" indent="0">
              <a:buNone/>
              <a:defRPr sz="117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87876-3E78-4E9F-9A18-511994B75948}" type="datetimeFigureOut">
              <a:rPr lang="en-US" smtClean="0"/>
              <a:t>11/21/2023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63FC5-45E2-415D-BEC0-A6D9526DFF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4076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87876-3E78-4E9F-9A18-511994B75948}" type="datetimeFigureOut">
              <a:rPr lang="en-US" smtClean="0"/>
              <a:t>11/21/2023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63FC5-45E2-415D-BEC0-A6D9526DFF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05173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72050" y="476729"/>
            <a:ext cx="1543050" cy="1014126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42900" y="476729"/>
            <a:ext cx="4476750" cy="1014126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87876-3E78-4E9F-9A18-511994B75948}" type="datetimeFigureOut">
              <a:rPr lang="en-US" smtClean="0"/>
              <a:t>11/21/2023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63FC5-45E2-415D-BEC0-A6D9526DFF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6894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AutoShape 26"/>
          <p:cNvSpPr>
            <a:spLocks noChangeArrowheads="1"/>
          </p:cNvSpPr>
          <p:nvPr/>
        </p:nvSpPr>
        <p:spPr bwMode="auto">
          <a:xfrm>
            <a:off x="77401" y="-55988"/>
            <a:ext cx="6705600" cy="11916685"/>
          </a:xfrm>
          <a:prstGeom prst="roundRect">
            <a:avLst>
              <a:gd name="adj" fmla="val 16667"/>
            </a:avLst>
          </a:prstGeom>
          <a:solidFill>
            <a:schemeClr val="tx1"/>
          </a:solidFill>
          <a:ln w="9525" algn="in">
            <a:solidFill>
              <a:srgbClr val="FFFFFF"/>
            </a:solidFill>
            <a:round/>
            <a:headEnd/>
            <a:tailEnd/>
          </a:ln>
          <a:effectLst/>
        </p:spPr>
        <p:txBody>
          <a:bodyPr vert="horz" wrap="square" lIns="47550" tIns="47550" rIns="47550" bIns="47550" numCol="1" anchor="t" anchorCtr="0" compatLnSpc="1">
            <a:prstTxWarp prst="textNoShape">
              <a:avLst/>
            </a:prstTxWarp>
          </a:bodyPr>
          <a:lstStyle/>
          <a:p>
            <a:endParaRPr lang="en-US" sz="2340"/>
          </a:p>
        </p:txBody>
      </p:sp>
      <p:sp>
        <p:nvSpPr>
          <p:cNvPr id="37" name="AutoShape 28"/>
          <p:cNvSpPr>
            <a:spLocks noChangeArrowheads="1"/>
          </p:cNvSpPr>
          <p:nvPr/>
        </p:nvSpPr>
        <p:spPr bwMode="auto">
          <a:xfrm>
            <a:off x="2971803" y="11146756"/>
            <a:ext cx="761997" cy="433559"/>
          </a:xfrm>
          <a:prstGeom prst="roundRect">
            <a:avLst>
              <a:gd name="adj" fmla="val 16667"/>
            </a:avLst>
          </a:prstGeom>
          <a:noFill/>
          <a:ln w="50800" algn="in">
            <a:solidFill>
              <a:schemeClr val="tx1">
                <a:lumMod val="95000"/>
                <a:lumOff val="5000"/>
              </a:schemeClr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47550" tIns="47550" rIns="47550" bIns="47550" numCol="1" anchor="t" anchorCtr="0" compatLnSpc="1">
            <a:prstTxWarp prst="textNoShape">
              <a:avLst/>
            </a:prstTxWarp>
          </a:bodyPr>
          <a:lstStyle/>
          <a:p>
            <a:endParaRPr lang="en-US" sz="2340"/>
          </a:p>
        </p:txBody>
      </p:sp>
      <p:sp>
        <p:nvSpPr>
          <p:cNvPr id="38" name="AutoShape 29"/>
          <p:cNvSpPr>
            <a:spLocks noChangeArrowheads="1"/>
          </p:cNvSpPr>
          <p:nvPr/>
        </p:nvSpPr>
        <p:spPr bwMode="auto">
          <a:xfrm>
            <a:off x="2667000" y="297180"/>
            <a:ext cx="1336942" cy="182933"/>
          </a:xfrm>
          <a:prstGeom prst="roundRect">
            <a:avLst>
              <a:gd name="adj" fmla="val 16667"/>
            </a:avLst>
          </a:prstGeom>
          <a:solidFill>
            <a:schemeClr val="tx1">
              <a:lumMod val="85000"/>
              <a:lumOff val="15000"/>
            </a:schemeClr>
          </a:solidFill>
          <a:ln w="19050" algn="in">
            <a:noFill/>
            <a:round/>
            <a:headEnd/>
            <a:tailEnd/>
          </a:ln>
          <a:effectLst/>
        </p:spPr>
        <p:txBody>
          <a:bodyPr vert="horz" wrap="square" lIns="47550" tIns="47550" rIns="47550" bIns="47550" numCol="1" anchor="t" anchorCtr="0" compatLnSpc="1">
            <a:prstTxWarp prst="textNoShape">
              <a:avLst/>
            </a:prstTxWarp>
          </a:bodyPr>
          <a:lstStyle/>
          <a:p>
            <a:endParaRPr lang="en-US" sz="2340"/>
          </a:p>
        </p:txBody>
      </p:sp>
      <p:sp>
        <p:nvSpPr>
          <p:cNvPr id="39" name="Rectangle 30"/>
          <p:cNvSpPr>
            <a:spLocks noChangeArrowheads="1"/>
          </p:cNvSpPr>
          <p:nvPr/>
        </p:nvSpPr>
        <p:spPr bwMode="auto">
          <a:xfrm>
            <a:off x="359071" y="1212998"/>
            <a:ext cx="6119590" cy="9712037"/>
          </a:xfrm>
          <a:prstGeom prst="rect">
            <a:avLst/>
          </a:prstGeom>
          <a:solidFill>
            <a:srgbClr val="FFFFFF"/>
          </a:solidFill>
          <a:ln w="25400" algn="in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47550" tIns="47550" rIns="47550" bIns="4755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18867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34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40" name="Oval 31"/>
          <p:cNvSpPr>
            <a:spLocks noChangeArrowheads="1"/>
          </p:cNvSpPr>
          <p:nvPr/>
        </p:nvSpPr>
        <p:spPr bwMode="auto">
          <a:xfrm>
            <a:off x="5334000" y="297181"/>
            <a:ext cx="266956" cy="26800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22225" algn="in">
            <a:noFill/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47550" tIns="47550" rIns="47550" bIns="47550" numCol="1" anchor="t" anchorCtr="0" compatLnSpc="1">
            <a:prstTxWarp prst="textNoShape">
              <a:avLst/>
            </a:prstTxWarp>
          </a:bodyPr>
          <a:lstStyle/>
          <a:p>
            <a:endParaRPr lang="en-US" sz="2340"/>
          </a:p>
        </p:txBody>
      </p:sp>
      <p:sp>
        <p:nvSpPr>
          <p:cNvPr id="41" name="Rectangle 32"/>
          <p:cNvSpPr>
            <a:spLocks noChangeArrowheads="1"/>
          </p:cNvSpPr>
          <p:nvPr/>
        </p:nvSpPr>
        <p:spPr bwMode="auto">
          <a:xfrm>
            <a:off x="359071" y="870741"/>
            <a:ext cx="6119590" cy="448317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algn="in">
            <a:noFill/>
            <a:miter lim="800000"/>
            <a:headEnd/>
            <a:tailEnd/>
          </a:ln>
          <a:effectLst/>
        </p:spPr>
        <p:txBody>
          <a:bodyPr vert="horz" wrap="square" lIns="47550" tIns="47550" rIns="47550" bIns="4755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18867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2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entury Gothic" pitchFamily="34" charset="0"/>
              </a:rPr>
              <a:t>		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latin typeface="Arial" pitchFamily="34" charset="0"/>
            </a:endParaRPr>
          </a:p>
        </p:txBody>
      </p:sp>
      <p:sp>
        <p:nvSpPr>
          <p:cNvPr id="43" name="Rectangle 34"/>
          <p:cNvSpPr>
            <a:spLocks noChangeArrowheads="1"/>
          </p:cNvSpPr>
          <p:nvPr/>
        </p:nvSpPr>
        <p:spPr bwMode="auto">
          <a:xfrm rot="5400000">
            <a:off x="5355871" y="1073639"/>
            <a:ext cx="255762" cy="173520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 algn="in">
            <a:solidFill>
              <a:schemeClr val="tx1">
                <a:lumMod val="75000"/>
                <a:lumOff val="25000"/>
              </a:schemeClr>
            </a:solidFill>
            <a:miter lim="800000"/>
            <a:headEnd/>
            <a:tailEnd/>
          </a:ln>
          <a:effectLst/>
        </p:spPr>
        <p:txBody>
          <a:bodyPr vert="horz" wrap="square" lIns="47550" tIns="47550" rIns="47550" bIns="47550" numCol="1" anchor="t" anchorCtr="0" compatLnSpc="1">
            <a:prstTxWarp prst="textNoShape">
              <a:avLst/>
            </a:prstTxWarp>
          </a:bodyPr>
          <a:lstStyle/>
          <a:p>
            <a:endParaRPr lang="en-US" sz="234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5" name="Rectangle 35"/>
          <p:cNvSpPr>
            <a:spLocks noChangeArrowheads="1"/>
          </p:cNvSpPr>
          <p:nvPr/>
        </p:nvSpPr>
        <p:spPr bwMode="auto">
          <a:xfrm rot="5400000">
            <a:off x="5455019" y="941732"/>
            <a:ext cx="57464" cy="135963"/>
          </a:xfrm>
          <a:prstGeom prst="rect">
            <a:avLst/>
          </a:prstGeom>
          <a:solidFill>
            <a:schemeClr val="bg1">
              <a:lumMod val="50000"/>
            </a:schemeClr>
          </a:solidFill>
          <a:ln w="28575" algn="in">
            <a:noFill/>
            <a:miter lim="800000"/>
            <a:headEnd/>
            <a:tailEnd/>
          </a:ln>
          <a:effectLst/>
        </p:spPr>
        <p:txBody>
          <a:bodyPr vert="horz" wrap="square" lIns="47550" tIns="47550" rIns="47550" bIns="47550" numCol="1" anchor="t" anchorCtr="0" compatLnSpc="1">
            <a:prstTxWarp prst="textNoShape">
              <a:avLst/>
            </a:prstTxWarp>
          </a:bodyPr>
          <a:lstStyle/>
          <a:p>
            <a:endParaRPr lang="en-US" sz="2340"/>
          </a:p>
        </p:txBody>
      </p:sp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370531" y="6743369"/>
            <a:ext cx="600494" cy="335464"/>
          </a:xfrm>
        </p:spPr>
        <p:txBody>
          <a:bodyPr tIns="0" bIns="0" anchor="b">
            <a:noAutofit/>
          </a:bodyPr>
          <a:lstStyle>
            <a:lvl1pPr algn="l">
              <a:defRPr sz="1600" b="1">
                <a:solidFill>
                  <a:schemeClr val="tx1"/>
                </a:solidFill>
                <a:latin typeface="Century Gothic" pitchFamily="34" charset="0"/>
              </a:defRPr>
            </a:lvl1pPr>
          </a:lstStyle>
          <a:p>
            <a:r>
              <a:rPr lang="en-US" dirty="0"/>
              <a:t>#</a:t>
            </a:r>
          </a:p>
        </p:txBody>
      </p:sp>
      <p:sp>
        <p:nvSpPr>
          <p:cNvPr id="12" name="Heart 11"/>
          <p:cNvSpPr/>
          <p:nvPr userDrawn="1"/>
        </p:nvSpPr>
        <p:spPr>
          <a:xfrm>
            <a:off x="411479" y="6454881"/>
            <a:ext cx="298652" cy="249299"/>
          </a:xfrm>
          <a:prstGeom prst="heart">
            <a:avLst/>
          </a:prstGeom>
          <a:solidFill>
            <a:schemeClr val="bg1"/>
          </a:solidFill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4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51" name="Picture Placeholder 50"/>
          <p:cNvSpPr>
            <a:spLocks noGrp="1"/>
          </p:cNvSpPr>
          <p:nvPr>
            <p:ph type="pic" sz="quarter" idx="21" hasCustomPrompt="1"/>
          </p:nvPr>
        </p:nvSpPr>
        <p:spPr>
          <a:xfrm>
            <a:off x="426407" y="2088375"/>
            <a:ext cx="608012" cy="640218"/>
          </a:xfrm>
        </p:spPr>
        <p:txBody>
          <a:bodyPr>
            <a:normAutofit/>
          </a:bodyPr>
          <a:lstStyle>
            <a:lvl1pPr marL="0" indent="0">
              <a:buNone/>
              <a:defRPr sz="780" baseline="0"/>
            </a:lvl1pPr>
          </a:lstStyle>
          <a:p>
            <a:r>
              <a:rPr lang="en-US" dirty="0"/>
              <a:t>Profile pic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448794" y="872708"/>
            <a:ext cx="849521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40" b="1" dirty="0"/>
              <a:t>AT</a:t>
            </a:r>
            <a:r>
              <a:rPr lang="en-US" sz="2340" b="1" baseline="0" dirty="0"/>
              <a:t>&amp;T</a:t>
            </a:r>
            <a:endParaRPr lang="en-US" sz="2340" b="1" dirty="0"/>
          </a:p>
        </p:txBody>
      </p:sp>
      <p:sp>
        <p:nvSpPr>
          <p:cNvPr id="42" name="Rectangle 33"/>
          <p:cNvSpPr>
            <a:spLocks noChangeArrowheads="1"/>
          </p:cNvSpPr>
          <p:nvPr/>
        </p:nvSpPr>
        <p:spPr bwMode="auto">
          <a:xfrm rot="5400000">
            <a:off x="5421120" y="1134969"/>
            <a:ext cx="148390" cy="127298"/>
          </a:xfrm>
          <a:prstGeom prst="rect">
            <a:avLst/>
          </a:prstGeom>
          <a:solidFill>
            <a:schemeClr val="bg1">
              <a:lumMod val="65000"/>
            </a:schemeClr>
          </a:solidFill>
          <a:ln w="22225" algn="in">
            <a:noFill/>
            <a:miter lim="800000"/>
            <a:headEnd/>
            <a:tailEnd/>
          </a:ln>
          <a:effectLst/>
        </p:spPr>
        <p:txBody>
          <a:bodyPr vert="horz" wrap="square" lIns="47550" tIns="47550" rIns="47550" bIns="47550" numCol="1" anchor="t" anchorCtr="0" compatLnSpc="1">
            <a:prstTxWarp prst="textNoShape">
              <a:avLst/>
            </a:prstTxWarp>
          </a:bodyPr>
          <a:lstStyle/>
          <a:p>
            <a:endParaRPr lang="en-US" sz="2340"/>
          </a:p>
        </p:txBody>
      </p:sp>
      <p:sp>
        <p:nvSpPr>
          <p:cNvPr id="18" name="TextBox 17"/>
          <p:cNvSpPr txBox="1"/>
          <p:nvPr userDrawn="1"/>
        </p:nvSpPr>
        <p:spPr>
          <a:xfrm>
            <a:off x="5610700" y="1004740"/>
            <a:ext cx="8416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9:00 AM</a:t>
            </a:r>
          </a:p>
          <a:p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TextBox 49"/>
          <p:cNvSpPr txBox="1"/>
          <p:nvPr userDrawn="1"/>
        </p:nvSpPr>
        <p:spPr>
          <a:xfrm>
            <a:off x="4857489" y="1004740"/>
            <a:ext cx="5731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78%</a:t>
            </a:r>
          </a:p>
          <a:p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6" name="Group 25"/>
          <p:cNvGrpSpPr/>
          <p:nvPr userDrawn="1"/>
        </p:nvGrpSpPr>
        <p:grpSpPr>
          <a:xfrm>
            <a:off x="4494286" y="967429"/>
            <a:ext cx="374010" cy="252021"/>
            <a:chOff x="4494286" y="967429"/>
            <a:chExt cx="374010" cy="252021"/>
          </a:xfrm>
        </p:grpSpPr>
        <p:sp>
          <p:nvSpPr>
            <p:cNvPr id="22" name="Block Arc 21"/>
            <p:cNvSpPr/>
            <p:nvPr userDrawn="1"/>
          </p:nvSpPr>
          <p:spPr>
            <a:xfrm>
              <a:off x="4523454" y="1038159"/>
              <a:ext cx="304800" cy="137710"/>
            </a:xfrm>
            <a:prstGeom prst="blockArc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3" name="Block Arc 52"/>
            <p:cNvSpPr/>
            <p:nvPr userDrawn="1"/>
          </p:nvSpPr>
          <p:spPr>
            <a:xfrm>
              <a:off x="4494286" y="967429"/>
              <a:ext cx="374010" cy="177311"/>
            </a:xfrm>
            <a:prstGeom prst="blockArc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4" name="Block Arc 53"/>
            <p:cNvSpPr/>
            <p:nvPr userDrawn="1"/>
          </p:nvSpPr>
          <p:spPr>
            <a:xfrm>
              <a:off x="4570967" y="1099959"/>
              <a:ext cx="212837" cy="115511"/>
            </a:xfrm>
            <a:prstGeom prst="blockArc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3" name="Oval 22"/>
            <p:cNvSpPr/>
            <p:nvPr userDrawn="1"/>
          </p:nvSpPr>
          <p:spPr>
            <a:xfrm>
              <a:off x="4644854" y="1146663"/>
              <a:ext cx="72787" cy="72787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7" name="Picture 2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367" y="1318393"/>
            <a:ext cx="626475" cy="626475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41864" y="1366738"/>
            <a:ext cx="1638638" cy="649001"/>
          </a:xfrm>
          <a:prstGeom prst="rect">
            <a:avLst/>
          </a:prstGeom>
        </p:spPr>
      </p:pic>
      <p:pic>
        <p:nvPicPr>
          <p:cNvPr id="1026" name="Picture 2" descr="Instagram Paper Airplane Icon , Free Transparent Clipart - ClipartKey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488" b="89798" l="4778" r="9633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84580">
            <a:off x="5438408" y="1425496"/>
            <a:ext cx="481350" cy="503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Oval 29"/>
          <p:cNvSpPr/>
          <p:nvPr userDrawn="1"/>
        </p:nvSpPr>
        <p:spPr>
          <a:xfrm>
            <a:off x="688691" y="1563716"/>
            <a:ext cx="158982" cy="152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32"/>
          <p:cNvCxnSpPr/>
          <p:nvPr userDrawn="1"/>
        </p:nvCxnSpPr>
        <p:spPr>
          <a:xfrm>
            <a:off x="359071" y="2003900"/>
            <a:ext cx="6117929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55"/>
          <p:cNvSpPr/>
          <p:nvPr userDrawn="1"/>
        </p:nvSpPr>
        <p:spPr>
          <a:xfrm>
            <a:off x="5998004" y="2181917"/>
            <a:ext cx="97996" cy="9799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/>
          <p:cNvSpPr/>
          <p:nvPr userDrawn="1"/>
        </p:nvSpPr>
        <p:spPr>
          <a:xfrm>
            <a:off x="5998004" y="2354813"/>
            <a:ext cx="97996" cy="9799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/>
          <p:cNvSpPr/>
          <p:nvPr userDrawn="1"/>
        </p:nvSpPr>
        <p:spPr>
          <a:xfrm>
            <a:off x="5998004" y="2511782"/>
            <a:ext cx="97996" cy="9799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2" name="Picture 2" descr="Instagram Paper Airplane Icon , Free Transparent Clipart - ClipartKey"/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488" b="89798" l="4778" r="9633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12203">
            <a:off x="1477198" y="6374219"/>
            <a:ext cx="413947" cy="432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Oval Callout 56"/>
          <p:cNvSpPr/>
          <p:nvPr userDrawn="1"/>
        </p:nvSpPr>
        <p:spPr>
          <a:xfrm rot="17133294">
            <a:off x="1032800" y="6441118"/>
            <a:ext cx="247822" cy="254041"/>
          </a:xfrm>
          <a:prstGeom prst="wedgeEllipseCallou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1" name="Group 110"/>
          <p:cNvGrpSpPr/>
          <p:nvPr userDrawn="1"/>
        </p:nvGrpSpPr>
        <p:grpSpPr>
          <a:xfrm>
            <a:off x="5998004" y="6445703"/>
            <a:ext cx="223287" cy="254094"/>
            <a:chOff x="6021503" y="6864385"/>
            <a:chExt cx="226897" cy="372465"/>
          </a:xfrm>
        </p:grpSpPr>
        <p:cxnSp>
          <p:nvCxnSpPr>
            <p:cNvPr id="60" name="Straight Connector 59"/>
            <p:cNvCxnSpPr/>
            <p:nvPr userDrawn="1"/>
          </p:nvCxnSpPr>
          <p:spPr>
            <a:xfrm>
              <a:off x="6021503" y="6864385"/>
              <a:ext cx="226897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 userDrawn="1"/>
          </p:nvCxnSpPr>
          <p:spPr>
            <a:xfrm rot="5400000">
              <a:off x="5845073" y="7050618"/>
              <a:ext cx="37246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 userDrawn="1"/>
          </p:nvCxnSpPr>
          <p:spPr>
            <a:xfrm>
              <a:off x="6243076" y="6866683"/>
              <a:ext cx="0" cy="3637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/>
            <p:nvPr userDrawn="1"/>
          </p:nvCxnSpPr>
          <p:spPr>
            <a:xfrm flipH="1">
              <a:off x="6031306" y="7129751"/>
              <a:ext cx="111342" cy="10063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 userDrawn="1"/>
          </p:nvCxnSpPr>
          <p:spPr>
            <a:xfrm flipH="1" flipV="1">
              <a:off x="6134953" y="7126764"/>
              <a:ext cx="106783" cy="10361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2" name="TextBox 111"/>
          <p:cNvSpPr txBox="1"/>
          <p:nvPr userDrawn="1"/>
        </p:nvSpPr>
        <p:spPr>
          <a:xfrm>
            <a:off x="915270" y="6728610"/>
            <a:ext cx="641522" cy="430887"/>
          </a:xfrm>
          <a:prstGeom prst="rect">
            <a:avLst/>
          </a:prstGeom>
          <a:noFill/>
        </p:spPr>
        <p:txBody>
          <a:bodyPr wrap="none" tIns="91440" bIns="91440" rtlCol="0">
            <a:norm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likes</a:t>
            </a:r>
          </a:p>
        </p:txBody>
      </p:sp>
      <p:sp>
        <p:nvSpPr>
          <p:cNvPr id="131" name="Heart 130"/>
          <p:cNvSpPr/>
          <p:nvPr userDrawn="1"/>
        </p:nvSpPr>
        <p:spPr>
          <a:xfrm>
            <a:off x="4685242" y="10661602"/>
            <a:ext cx="280753" cy="238067"/>
          </a:xfrm>
          <a:prstGeom prst="heart">
            <a:avLst/>
          </a:prstGeom>
          <a:solidFill>
            <a:schemeClr val="bg1"/>
          </a:solidFill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4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32" name="Picture Placeholder 50"/>
          <p:cNvSpPr>
            <a:spLocks noGrp="1"/>
          </p:cNvSpPr>
          <p:nvPr>
            <p:ph type="pic" sz="quarter" idx="28" hasCustomPrompt="1"/>
          </p:nvPr>
        </p:nvSpPr>
        <p:spPr>
          <a:xfrm>
            <a:off x="5998004" y="10593312"/>
            <a:ext cx="322864" cy="322801"/>
          </a:xfrm>
        </p:spPr>
        <p:txBody>
          <a:bodyPr>
            <a:normAutofit/>
          </a:bodyPr>
          <a:lstStyle>
            <a:lvl1pPr marL="0" indent="0">
              <a:buNone/>
              <a:defRPr sz="780" baseline="0"/>
            </a:lvl1pPr>
          </a:lstStyle>
          <a:p>
            <a:r>
              <a:rPr lang="en-US" dirty="0"/>
              <a:t>Profile pic</a:t>
            </a:r>
          </a:p>
        </p:txBody>
      </p:sp>
      <p:pic>
        <p:nvPicPr>
          <p:cNvPr id="116" name="Picture 115"/>
          <p:cNvPicPr>
            <a:picLocks noChangeAspect="1"/>
          </p:cNvPicPr>
          <p:nvPr userDrawn="1"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100000" l="2165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7744" y="10635386"/>
            <a:ext cx="242669" cy="277427"/>
          </a:xfrm>
          <a:prstGeom prst="rect">
            <a:avLst/>
          </a:prstGeom>
        </p:spPr>
      </p:pic>
      <p:cxnSp>
        <p:nvCxnSpPr>
          <p:cNvPr id="135" name="Straight Connector 134"/>
          <p:cNvCxnSpPr/>
          <p:nvPr userDrawn="1"/>
        </p:nvCxnSpPr>
        <p:spPr>
          <a:xfrm>
            <a:off x="369102" y="10525053"/>
            <a:ext cx="6117929" cy="0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51" name="Group 1050"/>
          <p:cNvGrpSpPr/>
          <p:nvPr userDrawn="1"/>
        </p:nvGrpSpPr>
        <p:grpSpPr>
          <a:xfrm>
            <a:off x="1719913" y="10644223"/>
            <a:ext cx="216926" cy="242370"/>
            <a:chOff x="1572379" y="10583519"/>
            <a:chExt cx="291737" cy="290964"/>
          </a:xfrm>
        </p:grpSpPr>
        <p:sp>
          <p:nvSpPr>
            <p:cNvPr id="117" name="Oval 116"/>
            <p:cNvSpPr/>
            <p:nvPr userDrawn="1"/>
          </p:nvSpPr>
          <p:spPr>
            <a:xfrm>
              <a:off x="1572379" y="10583519"/>
              <a:ext cx="252462" cy="237601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0" name="Straight Connector 119"/>
            <p:cNvCxnSpPr>
              <a:stCxn id="117" idx="5"/>
            </p:cNvCxnSpPr>
            <p:nvPr userDrawn="1"/>
          </p:nvCxnSpPr>
          <p:spPr>
            <a:xfrm>
              <a:off x="1787869" y="10786324"/>
              <a:ext cx="76247" cy="8815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2" name="Rounded Rectangle 121"/>
          <p:cNvSpPr/>
          <p:nvPr userDrawn="1"/>
        </p:nvSpPr>
        <p:spPr>
          <a:xfrm>
            <a:off x="3187938" y="10635386"/>
            <a:ext cx="293258" cy="258134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 w="19050">
                <a:solidFill>
                  <a:schemeClr val="tx1"/>
                </a:solidFill>
              </a:ln>
              <a:latin typeface="Candara Light" panose="020E0502030303020204" pitchFamily="34" charset="0"/>
              <a:cs typeface="Arial" panose="020B0604020202020204" pitchFamily="34" charset="0"/>
            </a:endParaRPr>
          </a:p>
        </p:txBody>
      </p:sp>
      <p:sp>
        <p:nvSpPr>
          <p:cNvPr id="1043" name="Text Placeholder 1042"/>
          <p:cNvSpPr>
            <a:spLocks noGrp="1"/>
          </p:cNvSpPr>
          <p:nvPr>
            <p:ph type="body" sz="quarter" idx="30" hasCustomPrompt="1"/>
          </p:nvPr>
        </p:nvSpPr>
        <p:spPr>
          <a:xfrm>
            <a:off x="349040" y="7416547"/>
            <a:ext cx="6137991" cy="283663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buNone/>
              <a:defRPr sz="120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hashtags</a:t>
            </a:r>
          </a:p>
        </p:txBody>
      </p:sp>
      <p:sp>
        <p:nvSpPr>
          <p:cNvPr id="1045" name="Text Placeholder 1044"/>
          <p:cNvSpPr>
            <a:spLocks noGrp="1"/>
          </p:cNvSpPr>
          <p:nvPr>
            <p:ph type="body" sz="quarter" idx="31" hasCustomPrompt="1"/>
          </p:nvPr>
        </p:nvSpPr>
        <p:spPr>
          <a:xfrm>
            <a:off x="1436004" y="6822230"/>
            <a:ext cx="1704576" cy="334423"/>
          </a:xfrm>
        </p:spPr>
        <p:txBody>
          <a:bodyPr tIns="0" bIns="0">
            <a:normAutofit/>
          </a:bodyPr>
          <a:lstStyle>
            <a:lvl1pPr marL="0" indent="0">
              <a:buNone/>
              <a:defRPr sz="1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Profile name</a:t>
            </a:r>
          </a:p>
        </p:txBody>
      </p:sp>
      <p:sp>
        <p:nvSpPr>
          <p:cNvPr id="1048" name="Text Placeholder 1047"/>
          <p:cNvSpPr>
            <a:spLocks noGrp="1"/>
          </p:cNvSpPr>
          <p:nvPr>
            <p:ph type="body" sz="quarter" idx="32" hasCustomPrompt="1"/>
          </p:nvPr>
        </p:nvSpPr>
        <p:spPr>
          <a:xfrm>
            <a:off x="3009271" y="6815419"/>
            <a:ext cx="3461484" cy="344243"/>
          </a:xfrm>
        </p:spPr>
        <p:txBody>
          <a:bodyPr tIns="0" bIns="0">
            <a:normAutofit/>
          </a:bodyPr>
          <a:lstStyle>
            <a:lvl1pPr marL="0" indent="0">
              <a:spcBef>
                <a:spcPts val="0"/>
              </a:spcBef>
              <a:buNone/>
              <a:defRPr sz="12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Start your post</a:t>
            </a:r>
          </a:p>
        </p:txBody>
      </p:sp>
      <p:sp>
        <p:nvSpPr>
          <p:cNvPr id="167" name="Picture Placeholder 50"/>
          <p:cNvSpPr>
            <a:spLocks noGrp="1"/>
          </p:cNvSpPr>
          <p:nvPr>
            <p:ph type="pic" sz="quarter" idx="34" hasCustomPrompt="1"/>
          </p:nvPr>
        </p:nvSpPr>
        <p:spPr>
          <a:xfrm>
            <a:off x="362882" y="8006436"/>
            <a:ext cx="374336" cy="365997"/>
          </a:xfrm>
        </p:spPr>
        <p:txBody>
          <a:bodyPr>
            <a:normAutofit/>
          </a:bodyPr>
          <a:lstStyle>
            <a:lvl1pPr marL="0" indent="0">
              <a:buNone/>
              <a:defRPr sz="780" baseline="0"/>
            </a:lvl1pPr>
          </a:lstStyle>
          <a:p>
            <a:r>
              <a:rPr lang="en-US" dirty="0"/>
              <a:t>pic</a:t>
            </a:r>
          </a:p>
        </p:txBody>
      </p:sp>
      <p:sp>
        <p:nvSpPr>
          <p:cNvPr id="168" name="Picture Placeholder 50"/>
          <p:cNvSpPr>
            <a:spLocks noGrp="1"/>
          </p:cNvSpPr>
          <p:nvPr>
            <p:ph type="pic" sz="quarter" idx="35" hasCustomPrompt="1"/>
          </p:nvPr>
        </p:nvSpPr>
        <p:spPr>
          <a:xfrm>
            <a:off x="365652" y="8926092"/>
            <a:ext cx="374336" cy="365997"/>
          </a:xfrm>
        </p:spPr>
        <p:txBody>
          <a:bodyPr>
            <a:normAutofit/>
          </a:bodyPr>
          <a:lstStyle>
            <a:lvl1pPr marL="0" indent="0">
              <a:buNone/>
              <a:defRPr sz="780" baseline="0"/>
            </a:lvl1pPr>
          </a:lstStyle>
          <a:p>
            <a:r>
              <a:rPr lang="en-US" dirty="0"/>
              <a:t>pic</a:t>
            </a:r>
          </a:p>
        </p:txBody>
      </p:sp>
      <p:sp>
        <p:nvSpPr>
          <p:cNvPr id="169" name="Picture Placeholder 50"/>
          <p:cNvSpPr>
            <a:spLocks noGrp="1"/>
          </p:cNvSpPr>
          <p:nvPr>
            <p:ph type="pic" sz="quarter" idx="36" hasCustomPrompt="1"/>
          </p:nvPr>
        </p:nvSpPr>
        <p:spPr>
          <a:xfrm>
            <a:off x="377739" y="9830783"/>
            <a:ext cx="374336" cy="365997"/>
          </a:xfrm>
        </p:spPr>
        <p:txBody>
          <a:bodyPr>
            <a:normAutofit/>
          </a:bodyPr>
          <a:lstStyle>
            <a:lvl1pPr marL="0" indent="0">
              <a:buNone/>
              <a:defRPr sz="780" baseline="0"/>
            </a:lvl1pPr>
          </a:lstStyle>
          <a:p>
            <a:r>
              <a:rPr lang="en-US" dirty="0"/>
              <a:t>pic</a:t>
            </a:r>
          </a:p>
        </p:txBody>
      </p:sp>
      <p:sp>
        <p:nvSpPr>
          <p:cNvPr id="170" name="Text Placeholder 1044"/>
          <p:cNvSpPr>
            <a:spLocks noGrp="1"/>
          </p:cNvSpPr>
          <p:nvPr>
            <p:ph type="body" sz="quarter" idx="37" hasCustomPrompt="1"/>
          </p:nvPr>
        </p:nvSpPr>
        <p:spPr>
          <a:xfrm>
            <a:off x="754216" y="8001000"/>
            <a:ext cx="1760383" cy="352450"/>
          </a:xfrm>
        </p:spPr>
        <p:txBody>
          <a:bodyPr>
            <a:normAutofit/>
          </a:bodyPr>
          <a:lstStyle>
            <a:lvl1pPr marL="0" indent="0">
              <a:buNone/>
              <a:defRPr sz="1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Person #1 name</a:t>
            </a:r>
          </a:p>
        </p:txBody>
      </p:sp>
      <p:sp>
        <p:nvSpPr>
          <p:cNvPr id="171" name="Text Placeholder 1044"/>
          <p:cNvSpPr>
            <a:spLocks noGrp="1"/>
          </p:cNvSpPr>
          <p:nvPr>
            <p:ph type="body" sz="quarter" idx="38" hasCustomPrompt="1"/>
          </p:nvPr>
        </p:nvSpPr>
        <p:spPr>
          <a:xfrm>
            <a:off x="787780" y="8915400"/>
            <a:ext cx="1760383" cy="352450"/>
          </a:xfrm>
        </p:spPr>
        <p:txBody>
          <a:bodyPr>
            <a:normAutofit/>
          </a:bodyPr>
          <a:lstStyle>
            <a:lvl1pPr marL="0" indent="0">
              <a:buNone/>
              <a:defRPr sz="1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Person #2 name</a:t>
            </a:r>
          </a:p>
        </p:txBody>
      </p:sp>
      <p:sp>
        <p:nvSpPr>
          <p:cNvPr id="172" name="Text Placeholder 1044"/>
          <p:cNvSpPr>
            <a:spLocks noGrp="1"/>
          </p:cNvSpPr>
          <p:nvPr>
            <p:ph type="body" sz="quarter" idx="39" hasCustomPrompt="1"/>
          </p:nvPr>
        </p:nvSpPr>
        <p:spPr>
          <a:xfrm>
            <a:off x="798015" y="9832242"/>
            <a:ext cx="1760383" cy="352450"/>
          </a:xfrm>
        </p:spPr>
        <p:txBody>
          <a:bodyPr>
            <a:normAutofit/>
          </a:bodyPr>
          <a:lstStyle>
            <a:lvl1pPr marL="0" indent="0">
              <a:buNone/>
              <a:defRPr sz="1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Person #3 name</a:t>
            </a:r>
          </a:p>
        </p:txBody>
      </p:sp>
      <p:sp>
        <p:nvSpPr>
          <p:cNvPr id="173" name="Text Placeholder 1044"/>
          <p:cNvSpPr>
            <a:spLocks noGrp="1"/>
          </p:cNvSpPr>
          <p:nvPr>
            <p:ph type="body" sz="quarter" idx="40" hasCustomPrompt="1"/>
          </p:nvPr>
        </p:nvSpPr>
        <p:spPr>
          <a:xfrm>
            <a:off x="2558398" y="8003446"/>
            <a:ext cx="3950352" cy="352450"/>
          </a:xfrm>
        </p:spPr>
        <p:txBody>
          <a:bodyPr lIns="91440" tIns="91440" rIns="91440" bIns="91440">
            <a:normAutofit/>
          </a:bodyPr>
          <a:lstStyle>
            <a:lvl1pPr marL="0" indent="0">
              <a:buNone/>
              <a:defRPr sz="120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comment</a:t>
            </a:r>
          </a:p>
        </p:txBody>
      </p:sp>
      <p:sp>
        <p:nvSpPr>
          <p:cNvPr id="174" name="Text Placeholder 1044"/>
          <p:cNvSpPr>
            <a:spLocks noGrp="1"/>
          </p:cNvSpPr>
          <p:nvPr>
            <p:ph type="body" sz="quarter" idx="41" hasCustomPrompt="1"/>
          </p:nvPr>
        </p:nvSpPr>
        <p:spPr>
          <a:xfrm>
            <a:off x="2574249" y="9834932"/>
            <a:ext cx="3950352" cy="352450"/>
          </a:xfrm>
        </p:spPr>
        <p:txBody>
          <a:bodyPr lIns="91440" tIns="91440" rIns="91440" bIns="91440">
            <a:noAutofit/>
          </a:bodyPr>
          <a:lstStyle>
            <a:lvl1pPr marL="0" indent="0">
              <a:buNone/>
              <a:defRPr sz="120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comment</a:t>
            </a:r>
          </a:p>
        </p:txBody>
      </p:sp>
      <p:sp>
        <p:nvSpPr>
          <p:cNvPr id="175" name="Text Placeholder 1044"/>
          <p:cNvSpPr>
            <a:spLocks noGrp="1"/>
          </p:cNvSpPr>
          <p:nvPr>
            <p:ph type="body" sz="quarter" idx="42" hasCustomPrompt="1"/>
          </p:nvPr>
        </p:nvSpPr>
        <p:spPr>
          <a:xfrm>
            <a:off x="2576101" y="8921849"/>
            <a:ext cx="3950352" cy="352450"/>
          </a:xfrm>
        </p:spPr>
        <p:txBody>
          <a:bodyPr lIns="91440" tIns="91440" rIns="91440" bIns="91440">
            <a:normAutofit/>
          </a:bodyPr>
          <a:lstStyle>
            <a:lvl1pPr marL="0" indent="0">
              <a:buNone/>
              <a:defRPr sz="120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comment</a:t>
            </a:r>
          </a:p>
        </p:txBody>
      </p:sp>
      <p:sp>
        <p:nvSpPr>
          <p:cNvPr id="176" name="Text Placeholder 1044"/>
          <p:cNvSpPr>
            <a:spLocks noGrp="1"/>
          </p:cNvSpPr>
          <p:nvPr>
            <p:ph type="body" sz="quarter" idx="43" hasCustomPrompt="1"/>
          </p:nvPr>
        </p:nvSpPr>
        <p:spPr>
          <a:xfrm>
            <a:off x="358773" y="10134600"/>
            <a:ext cx="6165827" cy="352450"/>
          </a:xfrm>
        </p:spPr>
        <p:txBody>
          <a:bodyPr lIns="91440" tIns="91440" rIns="91440" bIns="91440">
            <a:noAutofit/>
          </a:bodyPr>
          <a:lstStyle>
            <a:lvl1pPr marL="0" indent="0">
              <a:buNone/>
              <a:defRPr sz="120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Comment continued</a:t>
            </a:r>
          </a:p>
        </p:txBody>
      </p:sp>
      <p:sp>
        <p:nvSpPr>
          <p:cNvPr id="1054" name="TextBox 1053"/>
          <p:cNvSpPr txBox="1"/>
          <p:nvPr userDrawn="1"/>
        </p:nvSpPr>
        <p:spPr>
          <a:xfrm>
            <a:off x="3189342" y="10576097"/>
            <a:ext cx="317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+</a:t>
            </a:r>
          </a:p>
        </p:txBody>
      </p:sp>
      <p:sp>
        <p:nvSpPr>
          <p:cNvPr id="181" name="Text Placeholder 1044"/>
          <p:cNvSpPr>
            <a:spLocks noGrp="1"/>
          </p:cNvSpPr>
          <p:nvPr>
            <p:ph type="body" sz="quarter" idx="44" hasCustomPrompt="1"/>
          </p:nvPr>
        </p:nvSpPr>
        <p:spPr>
          <a:xfrm>
            <a:off x="365651" y="8305800"/>
            <a:ext cx="6165778" cy="352450"/>
          </a:xfrm>
        </p:spPr>
        <p:txBody>
          <a:bodyPr lIns="91440" tIns="91440" rIns="91440" bIns="91440">
            <a:normAutofit/>
          </a:bodyPr>
          <a:lstStyle>
            <a:lvl1pPr marL="0" indent="0">
              <a:buNone/>
              <a:defRPr sz="120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Comment continued</a:t>
            </a:r>
          </a:p>
        </p:txBody>
      </p:sp>
      <p:sp>
        <p:nvSpPr>
          <p:cNvPr id="182" name="Text Placeholder 1044"/>
          <p:cNvSpPr>
            <a:spLocks noGrp="1"/>
          </p:cNvSpPr>
          <p:nvPr>
            <p:ph type="body" sz="quarter" idx="45" hasCustomPrompt="1"/>
          </p:nvPr>
        </p:nvSpPr>
        <p:spPr>
          <a:xfrm>
            <a:off x="377739" y="9220200"/>
            <a:ext cx="6158949" cy="352450"/>
          </a:xfrm>
        </p:spPr>
        <p:txBody>
          <a:bodyPr lIns="91440" tIns="91440" rIns="91440" bIns="91440">
            <a:normAutofit/>
          </a:bodyPr>
          <a:lstStyle>
            <a:lvl1pPr marL="0" indent="0">
              <a:buNone/>
              <a:defRPr sz="120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Comment continued</a:t>
            </a:r>
          </a:p>
        </p:txBody>
      </p:sp>
      <p:sp>
        <p:nvSpPr>
          <p:cNvPr id="1056" name="Text Placeholder 1055"/>
          <p:cNvSpPr>
            <a:spLocks noGrp="1"/>
          </p:cNvSpPr>
          <p:nvPr>
            <p:ph type="body" sz="quarter" idx="46" hasCustomPrompt="1"/>
          </p:nvPr>
        </p:nvSpPr>
        <p:spPr>
          <a:xfrm>
            <a:off x="1035050" y="2181225"/>
            <a:ext cx="4298950" cy="547688"/>
          </a:xfrm>
        </p:spPr>
        <p:txBody>
          <a:bodyPr>
            <a:normAutofit/>
          </a:bodyPr>
          <a:lstStyle>
            <a:lvl1pPr marL="0" indent="0">
              <a:buNone/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Profile name</a:t>
            </a:r>
            <a:endParaRPr lang="en-US" dirty="0"/>
          </a:p>
        </p:txBody>
      </p:sp>
      <p:sp>
        <p:nvSpPr>
          <p:cNvPr id="66" name="Text Placeholder 1044"/>
          <p:cNvSpPr>
            <a:spLocks noGrp="1"/>
          </p:cNvSpPr>
          <p:nvPr>
            <p:ph type="body" sz="quarter" idx="48" hasCustomPrompt="1"/>
          </p:nvPr>
        </p:nvSpPr>
        <p:spPr>
          <a:xfrm>
            <a:off x="349040" y="7075935"/>
            <a:ext cx="6165778" cy="352450"/>
          </a:xfrm>
        </p:spPr>
        <p:txBody>
          <a:bodyPr lIns="91440" tIns="91440" rIns="91440" bIns="91440">
            <a:normAutofit/>
          </a:bodyPr>
          <a:lstStyle>
            <a:lvl1pPr marL="0" indent="0">
              <a:buNone/>
              <a:defRPr sz="120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post continued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49"/>
          </p:nvPr>
        </p:nvSpPr>
        <p:spPr>
          <a:xfrm>
            <a:off x="377825" y="2728913"/>
            <a:ext cx="6119228" cy="3611562"/>
          </a:xfrm>
        </p:spPr>
        <p:txBody>
          <a:bodyPr/>
          <a:lstStyle>
            <a:lvl1pPr marL="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09231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3692050"/>
            <a:ext cx="5829300" cy="254873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28700" y="6736080"/>
            <a:ext cx="4800600" cy="303784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5943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1886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7830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3773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9716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56602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1603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7546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87876-3E78-4E9F-9A18-511994B75948}" type="datetimeFigureOut">
              <a:rPr lang="en-US" smtClean="0"/>
              <a:t>11/21/2023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63FC5-45E2-415D-BEC0-A6D9526DFF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700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87876-3E78-4E9F-9A18-511994B75948}" type="datetimeFigureOut">
              <a:rPr lang="en-US" smtClean="0"/>
              <a:t>11/21/2023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63FC5-45E2-415D-BEC0-A6D9526DFF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762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338" y="7637940"/>
            <a:ext cx="5829300" cy="2360930"/>
          </a:xfrm>
        </p:spPr>
        <p:txBody>
          <a:bodyPr anchor="t"/>
          <a:lstStyle>
            <a:lvl1pPr algn="l">
              <a:defRPr sz="52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1338" y="5037615"/>
            <a:ext cx="5829300" cy="2600325"/>
          </a:xfrm>
        </p:spPr>
        <p:txBody>
          <a:bodyPr anchor="b"/>
          <a:lstStyle>
            <a:lvl1pPr marL="0" indent="0">
              <a:buNone/>
              <a:defRPr sz="2600">
                <a:solidFill>
                  <a:schemeClr val="tx1">
                    <a:tint val="75000"/>
                  </a:schemeClr>
                </a:solidFill>
              </a:defRPr>
            </a:lvl1pPr>
            <a:lvl2pPr marL="594336" indent="0">
              <a:buNone/>
              <a:defRPr sz="2340">
                <a:solidFill>
                  <a:schemeClr val="tx1">
                    <a:tint val="75000"/>
                  </a:schemeClr>
                </a:solidFill>
              </a:defRPr>
            </a:lvl2pPr>
            <a:lvl3pPr marL="1188674" indent="0">
              <a:buNone/>
              <a:defRPr sz="2080">
                <a:solidFill>
                  <a:schemeClr val="tx1">
                    <a:tint val="75000"/>
                  </a:schemeClr>
                </a:solidFill>
              </a:defRPr>
            </a:lvl3pPr>
            <a:lvl4pPr marL="1783010" indent="0">
              <a:buNone/>
              <a:defRPr sz="1820">
                <a:solidFill>
                  <a:schemeClr val="tx1">
                    <a:tint val="75000"/>
                  </a:schemeClr>
                </a:solidFill>
              </a:defRPr>
            </a:lvl4pPr>
            <a:lvl5pPr marL="2377347" indent="0">
              <a:buNone/>
              <a:defRPr sz="1820">
                <a:solidFill>
                  <a:schemeClr val="tx1">
                    <a:tint val="75000"/>
                  </a:schemeClr>
                </a:solidFill>
              </a:defRPr>
            </a:lvl5pPr>
            <a:lvl6pPr marL="2971684" indent="0">
              <a:buNone/>
              <a:defRPr sz="1820">
                <a:solidFill>
                  <a:schemeClr val="tx1">
                    <a:tint val="75000"/>
                  </a:schemeClr>
                </a:solidFill>
              </a:defRPr>
            </a:lvl6pPr>
            <a:lvl7pPr marL="3566021" indent="0">
              <a:buNone/>
              <a:defRPr sz="1820">
                <a:solidFill>
                  <a:schemeClr val="tx1">
                    <a:tint val="75000"/>
                  </a:schemeClr>
                </a:solidFill>
              </a:defRPr>
            </a:lvl7pPr>
            <a:lvl8pPr marL="4160357" indent="0">
              <a:buNone/>
              <a:defRPr sz="1820">
                <a:solidFill>
                  <a:schemeClr val="tx1">
                    <a:tint val="75000"/>
                  </a:schemeClr>
                </a:solidFill>
              </a:defRPr>
            </a:lvl8pPr>
            <a:lvl9pPr marL="4754694" indent="0">
              <a:buNone/>
              <a:defRPr sz="18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87876-3E78-4E9F-9A18-511994B75948}" type="datetimeFigureOut">
              <a:rPr lang="en-US" smtClean="0"/>
              <a:t>11/21/2023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63FC5-45E2-415D-BEC0-A6D9526DFF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6298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2900" y="2773680"/>
            <a:ext cx="3009900" cy="7844315"/>
          </a:xfrm>
        </p:spPr>
        <p:txBody>
          <a:bodyPr/>
          <a:lstStyle>
            <a:lvl1pPr>
              <a:defRPr sz="3640"/>
            </a:lvl1pPr>
            <a:lvl2pPr>
              <a:defRPr sz="3120"/>
            </a:lvl2pPr>
            <a:lvl3pPr>
              <a:defRPr sz="2600"/>
            </a:lvl3pPr>
            <a:lvl4pPr>
              <a:defRPr sz="2340"/>
            </a:lvl4pPr>
            <a:lvl5pPr>
              <a:defRPr sz="2340"/>
            </a:lvl5pPr>
            <a:lvl6pPr>
              <a:defRPr sz="2340"/>
            </a:lvl6pPr>
            <a:lvl7pPr>
              <a:defRPr sz="2340"/>
            </a:lvl7pPr>
            <a:lvl8pPr>
              <a:defRPr sz="2340"/>
            </a:lvl8pPr>
            <a:lvl9pPr>
              <a:defRPr sz="234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505200" y="2773680"/>
            <a:ext cx="3009900" cy="7844315"/>
          </a:xfrm>
        </p:spPr>
        <p:txBody>
          <a:bodyPr/>
          <a:lstStyle>
            <a:lvl1pPr>
              <a:defRPr sz="3640"/>
            </a:lvl1pPr>
            <a:lvl2pPr>
              <a:defRPr sz="3120"/>
            </a:lvl2pPr>
            <a:lvl3pPr>
              <a:defRPr sz="2600"/>
            </a:lvl3pPr>
            <a:lvl4pPr>
              <a:defRPr sz="2340"/>
            </a:lvl4pPr>
            <a:lvl5pPr>
              <a:defRPr sz="2340"/>
            </a:lvl5pPr>
            <a:lvl6pPr>
              <a:defRPr sz="2340"/>
            </a:lvl6pPr>
            <a:lvl7pPr>
              <a:defRPr sz="2340"/>
            </a:lvl7pPr>
            <a:lvl8pPr>
              <a:defRPr sz="2340"/>
            </a:lvl8pPr>
            <a:lvl9pPr>
              <a:defRPr sz="234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87876-3E78-4E9F-9A18-511994B75948}" type="datetimeFigureOut">
              <a:rPr lang="en-US" smtClean="0"/>
              <a:t>11/21/2023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63FC5-45E2-415D-BEC0-A6D9526DFF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8051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2660175"/>
            <a:ext cx="3030538" cy="1110299"/>
          </a:xfrm>
        </p:spPr>
        <p:txBody>
          <a:bodyPr anchor="b"/>
          <a:lstStyle>
            <a:lvl1pPr marL="0" indent="0">
              <a:buNone/>
              <a:defRPr sz="3120" b="1"/>
            </a:lvl1pPr>
            <a:lvl2pPr marL="594336" indent="0">
              <a:buNone/>
              <a:defRPr sz="2600" b="1"/>
            </a:lvl2pPr>
            <a:lvl3pPr marL="1188674" indent="0">
              <a:buNone/>
              <a:defRPr sz="2340" b="1"/>
            </a:lvl3pPr>
            <a:lvl4pPr marL="1783010" indent="0">
              <a:buNone/>
              <a:defRPr sz="2080" b="1"/>
            </a:lvl4pPr>
            <a:lvl5pPr marL="2377347" indent="0">
              <a:buNone/>
              <a:defRPr sz="2080" b="1"/>
            </a:lvl5pPr>
            <a:lvl6pPr marL="2971684" indent="0">
              <a:buNone/>
              <a:defRPr sz="2080" b="1"/>
            </a:lvl6pPr>
            <a:lvl7pPr marL="3566021" indent="0">
              <a:buNone/>
              <a:defRPr sz="2080" b="1"/>
            </a:lvl7pPr>
            <a:lvl8pPr marL="4160357" indent="0">
              <a:buNone/>
              <a:defRPr sz="2080" b="1"/>
            </a:lvl8pPr>
            <a:lvl9pPr marL="4754694" indent="0">
              <a:buNone/>
              <a:defRPr sz="20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2900" y="3770473"/>
            <a:ext cx="3030538" cy="6847524"/>
          </a:xfrm>
        </p:spPr>
        <p:txBody>
          <a:bodyPr/>
          <a:lstStyle>
            <a:lvl1pPr>
              <a:defRPr sz="3120"/>
            </a:lvl1pPr>
            <a:lvl2pPr>
              <a:defRPr sz="2600"/>
            </a:lvl2pPr>
            <a:lvl3pPr>
              <a:defRPr sz="2340"/>
            </a:lvl3pPr>
            <a:lvl4pPr>
              <a:defRPr sz="2080"/>
            </a:lvl4pPr>
            <a:lvl5pPr>
              <a:defRPr sz="2080"/>
            </a:lvl5pPr>
            <a:lvl6pPr>
              <a:defRPr sz="2080"/>
            </a:lvl6pPr>
            <a:lvl7pPr>
              <a:defRPr sz="2080"/>
            </a:lvl7pPr>
            <a:lvl8pPr>
              <a:defRPr sz="2080"/>
            </a:lvl8pPr>
            <a:lvl9pPr>
              <a:defRPr sz="208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84566" y="2660175"/>
            <a:ext cx="3030537" cy="1110299"/>
          </a:xfrm>
        </p:spPr>
        <p:txBody>
          <a:bodyPr anchor="b"/>
          <a:lstStyle>
            <a:lvl1pPr marL="0" indent="0">
              <a:buNone/>
              <a:defRPr sz="3120" b="1"/>
            </a:lvl1pPr>
            <a:lvl2pPr marL="594336" indent="0">
              <a:buNone/>
              <a:defRPr sz="2600" b="1"/>
            </a:lvl2pPr>
            <a:lvl3pPr marL="1188674" indent="0">
              <a:buNone/>
              <a:defRPr sz="2340" b="1"/>
            </a:lvl3pPr>
            <a:lvl4pPr marL="1783010" indent="0">
              <a:buNone/>
              <a:defRPr sz="2080" b="1"/>
            </a:lvl4pPr>
            <a:lvl5pPr marL="2377347" indent="0">
              <a:buNone/>
              <a:defRPr sz="2080" b="1"/>
            </a:lvl5pPr>
            <a:lvl6pPr marL="2971684" indent="0">
              <a:buNone/>
              <a:defRPr sz="2080" b="1"/>
            </a:lvl6pPr>
            <a:lvl7pPr marL="3566021" indent="0">
              <a:buNone/>
              <a:defRPr sz="2080" b="1"/>
            </a:lvl7pPr>
            <a:lvl8pPr marL="4160357" indent="0">
              <a:buNone/>
              <a:defRPr sz="2080" b="1"/>
            </a:lvl8pPr>
            <a:lvl9pPr marL="4754694" indent="0">
              <a:buNone/>
              <a:defRPr sz="20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84566" y="3770473"/>
            <a:ext cx="3030537" cy="6847524"/>
          </a:xfrm>
        </p:spPr>
        <p:txBody>
          <a:bodyPr/>
          <a:lstStyle>
            <a:lvl1pPr>
              <a:defRPr sz="3120"/>
            </a:lvl1pPr>
            <a:lvl2pPr>
              <a:defRPr sz="2600"/>
            </a:lvl2pPr>
            <a:lvl3pPr>
              <a:defRPr sz="2340"/>
            </a:lvl3pPr>
            <a:lvl4pPr>
              <a:defRPr sz="2080"/>
            </a:lvl4pPr>
            <a:lvl5pPr>
              <a:defRPr sz="2080"/>
            </a:lvl5pPr>
            <a:lvl6pPr>
              <a:defRPr sz="2080"/>
            </a:lvl6pPr>
            <a:lvl7pPr>
              <a:defRPr sz="2080"/>
            </a:lvl7pPr>
            <a:lvl8pPr>
              <a:defRPr sz="2080"/>
            </a:lvl8pPr>
            <a:lvl9pPr>
              <a:defRPr sz="208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87876-3E78-4E9F-9A18-511994B75948}" type="datetimeFigureOut">
              <a:rPr lang="en-US" smtClean="0"/>
              <a:t>11/21/2023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63FC5-45E2-415D-BEC0-A6D9526DFF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03048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87876-3E78-4E9F-9A18-511994B75948}" type="datetimeFigureOut">
              <a:rPr lang="en-US" smtClean="0"/>
              <a:t>11/21/2023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63FC5-45E2-415D-BEC0-A6D9526DFF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023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87876-3E78-4E9F-9A18-511994B75948}" type="datetimeFigureOut">
              <a:rPr lang="en-US" smtClean="0"/>
              <a:t>11/21/2023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63FC5-45E2-415D-BEC0-A6D9526DFF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3511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42900" y="476038"/>
            <a:ext cx="6172200" cy="1981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9014460"/>
            <a:ext cx="6172200" cy="16042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306547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7" r:id="rId2"/>
  </p:sldLayoutIdLst>
  <p:txStyles>
    <p:titleStyle>
      <a:lvl1pPr algn="ctr" defTabSz="1188674" rtl="0" eaLnBrk="1" latinLnBrk="0" hangingPunct="1">
        <a:spcBef>
          <a:spcPct val="0"/>
        </a:spcBef>
        <a:buNone/>
        <a:defRPr sz="57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45753" indent="-445753" algn="l" defTabSz="1188674" rtl="0" eaLnBrk="1" latinLnBrk="0" hangingPunct="1">
        <a:spcBef>
          <a:spcPct val="20000"/>
        </a:spcBef>
        <a:buFont typeface="Arial" pitchFamily="34" charset="0"/>
        <a:buChar char="•"/>
        <a:defRPr sz="4160" kern="1200">
          <a:solidFill>
            <a:schemeClr val="tx1"/>
          </a:solidFill>
          <a:latin typeface="+mn-lt"/>
          <a:ea typeface="+mn-ea"/>
          <a:cs typeface="+mn-cs"/>
        </a:defRPr>
      </a:lvl1pPr>
      <a:lvl2pPr marL="965798" indent="-371460" algn="l" defTabSz="1188674" rtl="0" eaLnBrk="1" latinLnBrk="0" hangingPunct="1">
        <a:spcBef>
          <a:spcPct val="20000"/>
        </a:spcBef>
        <a:buFont typeface="Arial" pitchFamily="34" charset="0"/>
        <a:buChar char="–"/>
        <a:defRPr sz="3640" kern="1200">
          <a:solidFill>
            <a:schemeClr val="tx1"/>
          </a:solidFill>
          <a:latin typeface="+mn-lt"/>
          <a:ea typeface="+mn-ea"/>
          <a:cs typeface="+mn-cs"/>
        </a:defRPr>
      </a:lvl2pPr>
      <a:lvl3pPr marL="1485842" indent="-297169" algn="l" defTabSz="1188674" rtl="0" eaLnBrk="1" latinLnBrk="0" hangingPunct="1">
        <a:spcBef>
          <a:spcPct val="20000"/>
        </a:spcBef>
        <a:buFont typeface="Arial" pitchFamily="34" charset="0"/>
        <a:buChar char="•"/>
        <a:defRPr sz="3120" kern="1200">
          <a:solidFill>
            <a:schemeClr val="tx1"/>
          </a:solidFill>
          <a:latin typeface="+mn-lt"/>
          <a:ea typeface="+mn-ea"/>
          <a:cs typeface="+mn-cs"/>
        </a:defRPr>
      </a:lvl3pPr>
      <a:lvl4pPr marL="2080179" indent="-297169" algn="l" defTabSz="1188674" rtl="0" eaLnBrk="1" latinLnBrk="0" hangingPunct="1">
        <a:spcBef>
          <a:spcPct val="20000"/>
        </a:spcBef>
        <a:buFont typeface="Arial" pitchFamily="34" charset="0"/>
        <a:buChar char="–"/>
        <a:defRPr sz="2600" kern="1200">
          <a:solidFill>
            <a:schemeClr val="tx1"/>
          </a:solidFill>
          <a:latin typeface="+mn-lt"/>
          <a:ea typeface="+mn-ea"/>
          <a:cs typeface="+mn-cs"/>
        </a:defRPr>
      </a:lvl4pPr>
      <a:lvl5pPr marL="2674515" indent="-297169" algn="l" defTabSz="1188674" rtl="0" eaLnBrk="1" latinLnBrk="0" hangingPunct="1">
        <a:spcBef>
          <a:spcPct val="20000"/>
        </a:spcBef>
        <a:buFont typeface="Arial" pitchFamily="34" charset="0"/>
        <a:buChar char="»"/>
        <a:defRPr sz="2600" kern="1200">
          <a:solidFill>
            <a:schemeClr val="tx1"/>
          </a:solidFill>
          <a:latin typeface="+mn-lt"/>
          <a:ea typeface="+mn-ea"/>
          <a:cs typeface="+mn-cs"/>
        </a:defRPr>
      </a:lvl5pPr>
      <a:lvl6pPr marL="3268852" indent="-297169" algn="l" defTabSz="1188674" rtl="0" eaLnBrk="1" latinLnBrk="0" hangingPunct="1">
        <a:spcBef>
          <a:spcPct val="20000"/>
        </a:spcBef>
        <a:buFont typeface="Arial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6pPr>
      <a:lvl7pPr marL="3863189" indent="-297169" algn="l" defTabSz="1188674" rtl="0" eaLnBrk="1" latinLnBrk="0" hangingPunct="1">
        <a:spcBef>
          <a:spcPct val="20000"/>
        </a:spcBef>
        <a:buFont typeface="Arial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7pPr>
      <a:lvl8pPr marL="4457526" indent="-297169" algn="l" defTabSz="1188674" rtl="0" eaLnBrk="1" latinLnBrk="0" hangingPunct="1">
        <a:spcBef>
          <a:spcPct val="20000"/>
        </a:spcBef>
        <a:buFont typeface="Arial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8pPr>
      <a:lvl9pPr marL="5051862" indent="-297169" algn="l" defTabSz="1188674" rtl="0" eaLnBrk="1" latinLnBrk="0" hangingPunct="1">
        <a:spcBef>
          <a:spcPct val="20000"/>
        </a:spcBef>
        <a:buFont typeface="Arial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8674" rtl="0" eaLnBrk="1" latinLnBrk="0" hangingPunct="1">
        <a:defRPr sz="2340" kern="1200">
          <a:solidFill>
            <a:schemeClr val="tx1"/>
          </a:solidFill>
          <a:latin typeface="+mn-lt"/>
          <a:ea typeface="+mn-ea"/>
          <a:cs typeface="+mn-cs"/>
        </a:defRPr>
      </a:lvl1pPr>
      <a:lvl2pPr marL="594336" algn="l" defTabSz="1188674" rtl="0" eaLnBrk="1" latinLnBrk="0" hangingPunct="1">
        <a:defRPr sz="2340" kern="1200">
          <a:solidFill>
            <a:schemeClr val="tx1"/>
          </a:solidFill>
          <a:latin typeface="+mn-lt"/>
          <a:ea typeface="+mn-ea"/>
          <a:cs typeface="+mn-cs"/>
        </a:defRPr>
      </a:lvl2pPr>
      <a:lvl3pPr marL="1188674" algn="l" defTabSz="1188674" rtl="0" eaLnBrk="1" latinLnBrk="0" hangingPunct="1">
        <a:defRPr sz="2340" kern="1200">
          <a:solidFill>
            <a:schemeClr val="tx1"/>
          </a:solidFill>
          <a:latin typeface="+mn-lt"/>
          <a:ea typeface="+mn-ea"/>
          <a:cs typeface="+mn-cs"/>
        </a:defRPr>
      </a:lvl3pPr>
      <a:lvl4pPr marL="1783010" algn="l" defTabSz="1188674" rtl="0" eaLnBrk="1" latinLnBrk="0" hangingPunct="1">
        <a:defRPr sz="2340" kern="1200">
          <a:solidFill>
            <a:schemeClr val="tx1"/>
          </a:solidFill>
          <a:latin typeface="+mn-lt"/>
          <a:ea typeface="+mn-ea"/>
          <a:cs typeface="+mn-cs"/>
        </a:defRPr>
      </a:lvl4pPr>
      <a:lvl5pPr marL="2377347" algn="l" defTabSz="1188674" rtl="0" eaLnBrk="1" latinLnBrk="0" hangingPunct="1">
        <a:defRPr sz="2340" kern="1200">
          <a:solidFill>
            <a:schemeClr val="tx1"/>
          </a:solidFill>
          <a:latin typeface="+mn-lt"/>
          <a:ea typeface="+mn-ea"/>
          <a:cs typeface="+mn-cs"/>
        </a:defRPr>
      </a:lvl5pPr>
      <a:lvl6pPr marL="2971684" algn="l" defTabSz="1188674" rtl="0" eaLnBrk="1" latinLnBrk="0" hangingPunct="1">
        <a:defRPr sz="2340" kern="1200">
          <a:solidFill>
            <a:schemeClr val="tx1"/>
          </a:solidFill>
          <a:latin typeface="+mn-lt"/>
          <a:ea typeface="+mn-ea"/>
          <a:cs typeface="+mn-cs"/>
        </a:defRPr>
      </a:lvl6pPr>
      <a:lvl7pPr marL="3566021" algn="l" defTabSz="1188674" rtl="0" eaLnBrk="1" latinLnBrk="0" hangingPunct="1">
        <a:defRPr sz="2340" kern="1200">
          <a:solidFill>
            <a:schemeClr val="tx1"/>
          </a:solidFill>
          <a:latin typeface="+mn-lt"/>
          <a:ea typeface="+mn-ea"/>
          <a:cs typeface="+mn-cs"/>
        </a:defRPr>
      </a:lvl7pPr>
      <a:lvl8pPr marL="4160357" algn="l" defTabSz="1188674" rtl="0" eaLnBrk="1" latinLnBrk="0" hangingPunct="1">
        <a:defRPr sz="2340" kern="1200">
          <a:solidFill>
            <a:schemeClr val="tx1"/>
          </a:solidFill>
          <a:latin typeface="+mn-lt"/>
          <a:ea typeface="+mn-ea"/>
          <a:cs typeface="+mn-cs"/>
        </a:defRPr>
      </a:lvl8pPr>
      <a:lvl9pPr marL="4754694" algn="l" defTabSz="1188674" rtl="0" eaLnBrk="1" latinLnBrk="0" hangingPunct="1">
        <a:defRPr sz="23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42900" y="476726"/>
            <a:ext cx="6172200" cy="1981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2773680"/>
            <a:ext cx="6172200" cy="78443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2900" y="11018364"/>
            <a:ext cx="1600200" cy="6315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B87876-3E78-4E9F-9A18-511994B75948}" type="datetimeFigureOut">
              <a:rPr lang="en-US" smtClean="0"/>
              <a:t>11/21/2023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343150" y="11018364"/>
            <a:ext cx="2171700" cy="6315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914900" y="11018364"/>
            <a:ext cx="1600200" cy="6315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C63FC5-45E2-415D-BEC0-A6D9526DFF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7461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txStyles>
    <p:titleStyle>
      <a:lvl1pPr algn="ctr" defTabSz="1188674" rtl="0" eaLnBrk="1" latinLnBrk="0" hangingPunct="1">
        <a:spcBef>
          <a:spcPct val="0"/>
        </a:spcBef>
        <a:buNone/>
        <a:defRPr sz="57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45753" indent="-445753" algn="l" defTabSz="1188674" rtl="0" eaLnBrk="1" latinLnBrk="0" hangingPunct="1">
        <a:spcBef>
          <a:spcPct val="20000"/>
        </a:spcBef>
        <a:buFont typeface="Arial" pitchFamily="34" charset="0"/>
        <a:buChar char="•"/>
        <a:defRPr sz="4160" kern="1200">
          <a:solidFill>
            <a:schemeClr val="tx1"/>
          </a:solidFill>
          <a:latin typeface="+mn-lt"/>
          <a:ea typeface="+mn-ea"/>
          <a:cs typeface="+mn-cs"/>
        </a:defRPr>
      </a:lvl1pPr>
      <a:lvl2pPr marL="965798" indent="-371460" algn="l" defTabSz="1188674" rtl="0" eaLnBrk="1" latinLnBrk="0" hangingPunct="1">
        <a:spcBef>
          <a:spcPct val="20000"/>
        </a:spcBef>
        <a:buFont typeface="Arial" pitchFamily="34" charset="0"/>
        <a:buChar char="–"/>
        <a:defRPr sz="3640" kern="1200">
          <a:solidFill>
            <a:schemeClr val="tx1"/>
          </a:solidFill>
          <a:latin typeface="+mn-lt"/>
          <a:ea typeface="+mn-ea"/>
          <a:cs typeface="+mn-cs"/>
        </a:defRPr>
      </a:lvl2pPr>
      <a:lvl3pPr marL="1485842" indent="-297169" algn="l" defTabSz="1188674" rtl="0" eaLnBrk="1" latinLnBrk="0" hangingPunct="1">
        <a:spcBef>
          <a:spcPct val="20000"/>
        </a:spcBef>
        <a:buFont typeface="Arial" pitchFamily="34" charset="0"/>
        <a:buChar char="•"/>
        <a:defRPr sz="3120" kern="1200">
          <a:solidFill>
            <a:schemeClr val="tx1"/>
          </a:solidFill>
          <a:latin typeface="+mn-lt"/>
          <a:ea typeface="+mn-ea"/>
          <a:cs typeface="+mn-cs"/>
        </a:defRPr>
      </a:lvl3pPr>
      <a:lvl4pPr marL="2080179" indent="-297169" algn="l" defTabSz="1188674" rtl="0" eaLnBrk="1" latinLnBrk="0" hangingPunct="1">
        <a:spcBef>
          <a:spcPct val="20000"/>
        </a:spcBef>
        <a:buFont typeface="Arial" pitchFamily="34" charset="0"/>
        <a:buChar char="–"/>
        <a:defRPr sz="2600" kern="1200">
          <a:solidFill>
            <a:schemeClr val="tx1"/>
          </a:solidFill>
          <a:latin typeface="+mn-lt"/>
          <a:ea typeface="+mn-ea"/>
          <a:cs typeface="+mn-cs"/>
        </a:defRPr>
      </a:lvl4pPr>
      <a:lvl5pPr marL="2674515" indent="-297169" algn="l" defTabSz="1188674" rtl="0" eaLnBrk="1" latinLnBrk="0" hangingPunct="1">
        <a:spcBef>
          <a:spcPct val="20000"/>
        </a:spcBef>
        <a:buFont typeface="Arial" pitchFamily="34" charset="0"/>
        <a:buChar char="»"/>
        <a:defRPr sz="2600" kern="1200">
          <a:solidFill>
            <a:schemeClr val="tx1"/>
          </a:solidFill>
          <a:latin typeface="+mn-lt"/>
          <a:ea typeface="+mn-ea"/>
          <a:cs typeface="+mn-cs"/>
        </a:defRPr>
      </a:lvl5pPr>
      <a:lvl6pPr marL="3268852" indent="-297169" algn="l" defTabSz="1188674" rtl="0" eaLnBrk="1" latinLnBrk="0" hangingPunct="1">
        <a:spcBef>
          <a:spcPct val="20000"/>
        </a:spcBef>
        <a:buFont typeface="Arial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6pPr>
      <a:lvl7pPr marL="3863189" indent="-297169" algn="l" defTabSz="1188674" rtl="0" eaLnBrk="1" latinLnBrk="0" hangingPunct="1">
        <a:spcBef>
          <a:spcPct val="20000"/>
        </a:spcBef>
        <a:buFont typeface="Arial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7pPr>
      <a:lvl8pPr marL="4457526" indent="-297169" algn="l" defTabSz="1188674" rtl="0" eaLnBrk="1" latinLnBrk="0" hangingPunct="1">
        <a:spcBef>
          <a:spcPct val="20000"/>
        </a:spcBef>
        <a:buFont typeface="Arial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8pPr>
      <a:lvl9pPr marL="5051862" indent="-297169" algn="l" defTabSz="1188674" rtl="0" eaLnBrk="1" latinLnBrk="0" hangingPunct="1">
        <a:spcBef>
          <a:spcPct val="20000"/>
        </a:spcBef>
        <a:buFont typeface="Arial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8674" rtl="0" eaLnBrk="1" latinLnBrk="0" hangingPunct="1">
        <a:defRPr sz="2340" kern="1200">
          <a:solidFill>
            <a:schemeClr val="tx1"/>
          </a:solidFill>
          <a:latin typeface="+mn-lt"/>
          <a:ea typeface="+mn-ea"/>
          <a:cs typeface="+mn-cs"/>
        </a:defRPr>
      </a:lvl1pPr>
      <a:lvl2pPr marL="594336" algn="l" defTabSz="1188674" rtl="0" eaLnBrk="1" latinLnBrk="0" hangingPunct="1">
        <a:defRPr sz="2340" kern="1200">
          <a:solidFill>
            <a:schemeClr val="tx1"/>
          </a:solidFill>
          <a:latin typeface="+mn-lt"/>
          <a:ea typeface="+mn-ea"/>
          <a:cs typeface="+mn-cs"/>
        </a:defRPr>
      </a:lvl2pPr>
      <a:lvl3pPr marL="1188674" algn="l" defTabSz="1188674" rtl="0" eaLnBrk="1" latinLnBrk="0" hangingPunct="1">
        <a:defRPr sz="2340" kern="1200">
          <a:solidFill>
            <a:schemeClr val="tx1"/>
          </a:solidFill>
          <a:latin typeface="+mn-lt"/>
          <a:ea typeface="+mn-ea"/>
          <a:cs typeface="+mn-cs"/>
        </a:defRPr>
      </a:lvl3pPr>
      <a:lvl4pPr marL="1783010" algn="l" defTabSz="1188674" rtl="0" eaLnBrk="1" latinLnBrk="0" hangingPunct="1">
        <a:defRPr sz="2340" kern="1200">
          <a:solidFill>
            <a:schemeClr val="tx1"/>
          </a:solidFill>
          <a:latin typeface="+mn-lt"/>
          <a:ea typeface="+mn-ea"/>
          <a:cs typeface="+mn-cs"/>
        </a:defRPr>
      </a:lvl4pPr>
      <a:lvl5pPr marL="2377347" algn="l" defTabSz="1188674" rtl="0" eaLnBrk="1" latinLnBrk="0" hangingPunct="1">
        <a:defRPr sz="2340" kern="1200">
          <a:solidFill>
            <a:schemeClr val="tx1"/>
          </a:solidFill>
          <a:latin typeface="+mn-lt"/>
          <a:ea typeface="+mn-ea"/>
          <a:cs typeface="+mn-cs"/>
        </a:defRPr>
      </a:lvl5pPr>
      <a:lvl6pPr marL="2971684" algn="l" defTabSz="1188674" rtl="0" eaLnBrk="1" latinLnBrk="0" hangingPunct="1">
        <a:defRPr sz="2340" kern="1200">
          <a:solidFill>
            <a:schemeClr val="tx1"/>
          </a:solidFill>
          <a:latin typeface="+mn-lt"/>
          <a:ea typeface="+mn-ea"/>
          <a:cs typeface="+mn-cs"/>
        </a:defRPr>
      </a:lvl6pPr>
      <a:lvl7pPr marL="3566021" algn="l" defTabSz="1188674" rtl="0" eaLnBrk="1" latinLnBrk="0" hangingPunct="1">
        <a:defRPr sz="2340" kern="1200">
          <a:solidFill>
            <a:schemeClr val="tx1"/>
          </a:solidFill>
          <a:latin typeface="+mn-lt"/>
          <a:ea typeface="+mn-ea"/>
          <a:cs typeface="+mn-cs"/>
        </a:defRPr>
      </a:lvl7pPr>
      <a:lvl8pPr marL="4160357" algn="l" defTabSz="1188674" rtl="0" eaLnBrk="1" latinLnBrk="0" hangingPunct="1">
        <a:defRPr sz="2340" kern="1200">
          <a:solidFill>
            <a:schemeClr val="tx1"/>
          </a:solidFill>
          <a:latin typeface="+mn-lt"/>
          <a:ea typeface="+mn-ea"/>
          <a:cs typeface="+mn-cs"/>
        </a:defRPr>
      </a:lvl8pPr>
      <a:lvl9pPr marL="4754694" algn="l" defTabSz="1188674" rtl="0" eaLnBrk="1" latinLnBrk="0" hangingPunct="1">
        <a:defRPr sz="23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13" Type="http://schemas.openxmlformats.org/officeDocument/2006/relationships/hyperlink" Target="https://creativecommons.org/licenses/by/3.0/" TargetMode="External"/><Relationship Id="rId3" Type="http://schemas.openxmlformats.org/officeDocument/2006/relationships/hyperlink" Target="https://commons.wikimedia.org/wiki/File:Flag_of_Costa_Rica_(state).svg" TargetMode="External"/><Relationship Id="rId7" Type="http://schemas.openxmlformats.org/officeDocument/2006/relationships/hyperlink" Target="https://en.wikipedia.org/wiki/John_Madden" TargetMode="External"/><Relationship Id="rId12" Type="http://schemas.openxmlformats.org/officeDocument/2006/relationships/hyperlink" Target="https://creativecommons.org/licenses/by-sa/3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g"/><Relationship Id="rId11" Type="http://schemas.openxmlformats.org/officeDocument/2006/relationships/hyperlink" Target="https://www.flickr.com/photos/72825507@N00/7238049152" TargetMode="External"/><Relationship Id="rId5" Type="http://schemas.openxmlformats.org/officeDocument/2006/relationships/hyperlink" Target="https://commons.wikimedia.org/wiki/File:Tom_Brady_2017.JPG" TargetMode="External"/><Relationship Id="rId10" Type="http://schemas.openxmlformats.org/officeDocument/2006/relationships/image" Target="../media/image10.jpg"/><Relationship Id="rId4" Type="http://schemas.openxmlformats.org/officeDocument/2006/relationships/image" Target="../media/image7.JPG"/><Relationship Id="rId9" Type="http://schemas.openxmlformats.org/officeDocument/2006/relationships/hyperlink" Target="https://commons.wikimedia.org/wiki/File:Abraham_Lincoln_head_on_shoulders_needlepoint.jpg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image" Target="../media/image14.png"/><Relationship Id="rId4" Type="http://schemas.openxmlformats.org/officeDocument/2006/relationships/image" Target="../media/image1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eg"/><Relationship Id="rId5" Type="http://schemas.openxmlformats.org/officeDocument/2006/relationships/image" Target="../media/image19.png"/><Relationship Id="rId4" Type="http://schemas.openxmlformats.org/officeDocument/2006/relationships/image" Target="../media/image18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jpeg"/><Relationship Id="rId5" Type="http://schemas.openxmlformats.org/officeDocument/2006/relationships/image" Target="../media/image32.jpeg"/><Relationship Id="rId4" Type="http://schemas.openxmlformats.org/officeDocument/2006/relationships/image" Target="../media/image3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jpeg"/><Relationship Id="rId4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Title 213"/>
          <p:cNvSpPr>
            <a:spLocks noGrp="1"/>
          </p:cNvSpPr>
          <p:nvPr>
            <p:ph type="title"/>
          </p:nvPr>
        </p:nvSpPr>
        <p:spPr>
          <a:xfrm>
            <a:off x="370531" y="6743369"/>
            <a:ext cx="859882" cy="382908"/>
          </a:xfrm>
        </p:spPr>
        <p:txBody>
          <a:bodyPr/>
          <a:lstStyle/>
          <a:p>
            <a:r>
              <a:rPr lang="en-US" dirty="0"/>
              <a:t>#costa </a:t>
            </a:r>
            <a:r>
              <a:rPr lang="en-US" dirty="0" err="1"/>
              <a:t>rica</a:t>
            </a:r>
            <a:endParaRPr lang="en-US" dirty="0"/>
          </a:p>
        </p:txBody>
      </p:sp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23555B0B-2CC4-4133-9C13-D6F9127BEFAF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1489" r="21489"/>
          <a:stretch>
            <a:fillRect/>
          </a:stretch>
        </p:blipFill>
        <p:spPr/>
      </p:pic>
      <p:sp>
        <p:nvSpPr>
          <p:cNvPr id="216" name="Picture Placeholder 215"/>
          <p:cNvSpPr>
            <a:spLocks noGrp="1"/>
          </p:cNvSpPr>
          <p:nvPr>
            <p:ph type="pic" sz="quarter" idx="28"/>
          </p:nvPr>
        </p:nvSpPr>
        <p:spPr/>
      </p:sp>
      <p:sp>
        <p:nvSpPr>
          <p:cNvPr id="217" name="Text Placeholder 216"/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18" name="Text Placeholder 217"/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19" name="Text Placeholder 218"/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7494B1AD-AED8-4384-94FB-4F54ABC8FE10}"/>
              </a:ext>
            </a:extLst>
          </p:cNvPr>
          <p:cNvPicPr>
            <a:picLocks noGrp="1" noChangeAspect="1"/>
          </p:cNvPicPr>
          <p:nvPr>
            <p:ph type="pic" sz="quarter" idx="3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t="3857" b="3857"/>
          <a:stretch>
            <a:fillRect/>
          </a:stretch>
        </p:blipFill>
        <p:spPr/>
      </p:pic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3B5270BD-52D5-401D-A24A-32CEDCA27A97}"/>
              </a:ext>
            </a:extLst>
          </p:cNvPr>
          <p:cNvPicPr>
            <a:picLocks noGrp="1" noChangeAspect="1"/>
          </p:cNvPicPr>
          <p:nvPr>
            <p:ph type="pic" sz="quarter" idx="35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t="13285" b="13285"/>
          <a:stretch>
            <a:fillRect/>
          </a:stretch>
        </p:blipFill>
        <p:spPr/>
      </p:pic>
      <p:pic>
        <p:nvPicPr>
          <p:cNvPr id="18" name="Picture Placeholder 17">
            <a:extLst>
              <a:ext uri="{FF2B5EF4-FFF2-40B4-BE49-F238E27FC236}">
                <a16:creationId xmlns:a16="http://schemas.microsoft.com/office/drawing/2014/main" id="{4A5CEB68-5204-4BB7-BDBF-3BC90E62A84F}"/>
              </a:ext>
            </a:extLst>
          </p:cNvPr>
          <p:cNvPicPr>
            <a:picLocks noGrp="1" noChangeAspect="1"/>
          </p:cNvPicPr>
          <p:nvPr>
            <p:ph type="pic" sz="quarter" idx="36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t="13358" b="13358"/>
          <a:stretch>
            <a:fillRect/>
          </a:stretch>
        </p:blipFill>
        <p:spPr/>
      </p:pic>
      <p:sp>
        <p:nvSpPr>
          <p:cNvPr id="223" name="Text Placeholder 222"/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Tom brady</a:t>
            </a:r>
          </a:p>
        </p:txBody>
      </p:sp>
      <p:sp>
        <p:nvSpPr>
          <p:cNvPr id="224" name="Text Placeholder 223"/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John madden</a:t>
            </a:r>
          </a:p>
        </p:txBody>
      </p:sp>
      <p:sp>
        <p:nvSpPr>
          <p:cNvPr id="225" name="Text Placeholder 224"/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Abraham </a:t>
            </a:r>
            <a:r>
              <a:rPr lang="en-US" dirty="0" err="1"/>
              <a:t>lincon</a:t>
            </a:r>
            <a:endParaRPr lang="en-US" dirty="0"/>
          </a:p>
        </p:txBody>
      </p:sp>
      <p:sp>
        <p:nvSpPr>
          <p:cNvPr id="226" name="Text Placeholder 225"/>
          <p:cNvSpPr>
            <a:spLocks noGrp="1"/>
          </p:cNvSpPr>
          <p:nvPr>
            <p:ph type="body" sz="quarter" idx="40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 heard that 90% of Costa Rica was roman catholic faith</a:t>
            </a:r>
          </a:p>
        </p:txBody>
      </p:sp>
      <p:sp>
        <p:nvSpPr>
          <p:cNvPr id="227" name="Text Placeholder 226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I heard that Costa Rica had the virgin of the angels</a:t>
            </a:r>
          </a:p>
        </p:txBody>
      </p:sp>
      <p:sp>
        <p:nvSpPr>
          <p:cNvPr id="228" name="Text Placeholder 227"/>
          <p:cNvSpPr>
            <a:spLocks noGrp="1"/>
          </p:cNvSpPr>
          <p:nvPr>
            <p:ph type="body" sz="quarter" idx="42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The church in Costa Rica  horned there saints in church.</a:t>
            </a:r>
          </a:p>
        </p:txBody>
      </p:sp>
      <p:sp>
        <p:nvSpPr>
          <p:cNvPr id="229" name="Text Placeholder 228"/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51" name="Text Placeholder 250"/>
          <p:cNvSpPr>
            <a:spLocks noGrp="1"/>
          </p:cNvSpPr>
          <p:nvPr>
            <p:ph type="body" sz="quarter" idx="44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</p:txBody>
      </p:sp>
      <p:sp>
        <p:nvSpPr>
          <p:cNvPr id="252" name="Text Placeholder 251"/>
          <p:cNvSpPr>
            <a:spLocks noGrp="1"/>
          </p:cNvSpPr>
          <p:nvPr>
            <p:ph type="body" sz="quarter" idx="45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</p:txBody>
      </p:sp>
      <p:sp>
        <p:nvSpPr>
          <p:cNvPr id="253" name="Text Placeholder 252"/>
          <p:cNvSpPr>
            <a:spLocks noGrp="1"/>
          </p:cNvSpPr>
          <p:nvPr>
            <p:ph type="body" sz="quarter" idx="46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Costa </a:t>
            </a:r>
            <a:r>
              <a:rPr lang="en-US" dirty="0" err="1"/>
              <a:t>rica</a:t>
            </a:r>
            <a:r>
              <a:rPr lang="en-US" dirty="0"/>
              <a:t> tourism department</a:t>
            </a:r>
          </a:p>
        </p:txBody>
      </p:sp>
      <p:sp>
        <p:nvSpPr>
          <p:cNvPr id="254" name="Text Placeholder 253"/>
          <p:cNvSpPr>
            <a:spLocks noGrp="1"/>
          </p:cNvSpPr>
          <p:nvPr>
            <p:ph type="body" sz="quarter" idx="48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C737D159-A4F0-4168-AB13-2FBA79DEBF85}"/>
              </a:ext>
            </a:extLst>
          </p:cNvPr>
          <p:cNvPicPr>
            <a:picLocks noGrp="1" noChangeAspect="1"/>
          </p:cNvPicPr>
          <p:nvPr>
            <p:ph type="pic" sz="quarter" idx="49"/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rcRect t="5761" b="5761"/>
          <a:stretch>
            <a:fillRect/>
          </a:stretch>
        </p:blipFill>
        <p:spPr/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1C65BC3-B32D-4DE1-8A4E-30E08D211720}"/>
              </a:ext>
            </a:extLst>
          </p:cNvPr>
          <p:cNvSpPr txBox="1"/>
          <p:nvPr/>
        </p:nvSpPr>
        <p:spPr>
          <a:xfrm>
            <a:off x="230413" y="2728593"/>
            <a:ext cx="10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3" tooltip="https://commons.wikimedia.org/wiki/File:Flag_of_Costa_Rica_(state).svg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12" tooltip="https://creativecommons.org/licenses/by-sa/3.0/"/>
              </a:rPr>
              <a:t>CC BY-SA</a:t>
            </a:r>
            <a:endParaRPr lang="en-US" sz="9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CAB246B-40EA-4AF8-9950-7C1438B41E0B}"/>
              </a:ext>
            </a:extLst>
          </p:cNvPr>
          <p:cNvSpPr txBox="1"/>
          <p:nvPr/>
        </p:nvSpPr>
        <p:spPr>
          <a:xfrm>
            <a:off x="377825" y="6340475"/>
            <a:ext cx="611922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11" tooltip="https://www.flickr.com/photos/72825507@N00/7238049152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13" tooltip="https://creativecommons.org/licenses/by/3.0/"/>
              </a:rPr>
              <a:t>CC BY</a:t>
            </a:r>
            <a:endParaRPr lang="en-US" sz="9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DC3DC56-C234-44E2-9DC8-FBB9EE8E4BD7}"/>
              </a:ext>
            </a:extLst>
          </p:cNvPr>
          <p:cNvSpPr txBox="1"/>
          <p:nvPr/>
        </p:nvSpPr>
        <p:spPr>
          <a:xfrm>
            <a:off x="50050" y="8372433"/>
            <a:ext cx="10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5" tooltip="https://commons.wikimedia.org/wiki/File:Tom_Brady_2017.JPG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12" tooltip="https://creativecommons.org/licenses/by-sa/3.0/"/>
              </a:rPr>
              <a:t>CC BY-SA</a:t>
            </a:r>
            <a:endParaRPr lang="en-US" sz="9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7D0F18E-FDDE-4DC7-8667-E8A109F157B1}"/>
              </a:ext>
            </a:extLst>
          </p:cNvPr>
          <p:cNvSpPr txBox="1"/>
          <p:nvPr/>
        </p:nvSpPr>
        <p:spPr>
          <a:xfrm>
            <a:off x="52820" y="9292089"/>
            <a:ext cx="10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7" tooltip="https://en.wikipedia.org/wiki/John_Madden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12" tooltip="https://creativecommons.org/licenses/by-sa/3.0/"/>
              </a:rPr>
              <a:t>CC BY-SA</a:t>
            </a:r>
            <a:endParaRPr lang="en-US" sz="9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ECA2DC2-453F-445D-86AA-24900E0BCE0A}"/>
              </a:ext>
            </a:extLst>
          </p:cNvPr>
          <p:cNvSpPr txBox="1"/>
          <p:nvPr/>
        </p:nvSpPr>
        <p:spPr>
          <a:xfrm>
            <a:off x="64907" y="10196780"/>
            <a:ext cx="10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9" tooltip="https://commons.wikimedia.org/wiki/File:Abraham_Lincoln_head_on_shoulders_needlepoint.jpg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12" tooltip="https://creativecommons.org/licenses/by-sa/3.0/"/>
              </a:rPr>
              <a:t>CC BY-SA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7326786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Title 2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 lots of money</a:t>
            </a:r>
          </a:p>
        </p:txBody>
      </p:sp>
      <p:sp>
        <p:nvSpPr>
          <p:cNvPr id="216" name="Picture Placeholder 215"/>
          <p:cNvSpPr>
            <a:spLocks noGrp="1"/>
          </p:cNvSpPr>
          <p:nvPr>
            <p:ph type="pic" sz="quarter" idx="28"/>
          </p:nvPr>
        </p:nvSpPr>
        <p:spPr/>
      </p:sp>
      <p:sp>
        <p:nvSpPr>
          <p:cNvPr id="217" name="Text Placeholder 216"/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18" name="Text Placeholder 217"/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19" name="Text Placeholder 218"/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23" name="Text Placeholder 222"/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Lebron James</a:t>
            </a:r>
          </a:p>
        </p:txBody>
      </p:sp>
      <p:sp>
        <p:nvSpPr>
          <p:cNvPr id="224" name="Text Placeholder 223"/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Ray Lewis</a:t>
            </a:r>
          </a:p>
        </p:txBody>
      </p:sp>
      <p:sp>
        <p:nvSpPr>
          <p:cNvPr id="225" name="Text Placeholder 224"/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Baker Mayfield</a:t>
            </a:r>
          </a:p>
        </p:txBody>
      </p:sp>
      <p:sp>
        <p:nvSpPr>
          <p:cNvPr id="226" name="Text Placeholder 225"/>
          <p:cNvSpPr>
            <a:spLocks noGrp="1"/>
          </p:cNvSpPr>
          <p:nvPr>
            <p:ph type="body" sz="quarter" idx="40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Costa  Rica money is very colorful</a:t>
            </a:r>
          </a:p>
        </p:txBody>
      </p:sp>
      <p:sp>
        <p:nvSpPr>
          <p:cNvPr id="227" name="Text Placeholder 226"/>
          <p:cNvSpPr>
            <a:spLocks noGrp="1"/>
          </p:cNvSpPr>
          <p:nvPr>
            <p:ph type="body" sz="quarter" idx="41"/>
          </p:nvPr>
        </p:nvSpPr>
        <p:spPr>
          <a:xfrm>
            <a:off x="2574249" y="9834931"/>
            <a:ext cx="3950352" cy="580229"/>
          </a:xfrm>
        </p:spPr>
        <p:txBody>
          <a:bodyPr/>
          <a:lstStyle/>
          <a:p>
            <a:r>
              <a:rPr lang="en-US" dirty="0"/>
              <a:t>A 100 dollars in </a:t>
            </a:r>
            <a:r>
              <a:rPr lang="en-US" dirty="0" err="1"/>
              <a:t>usd</a:t>
            </a:r>
            <a:r>
              <a:rPr lang="en-US" dirty="0"/>
              <a:t> in costa Rica colin it would be </a:t>
            </a:r>
            <a:r>
              <a:rPr lang="en-US" b="0" i="0" dirty="0">
                <a:solidFill>
                  <a:srgbClr val="202124"/>
                </a:solidFill>
                <a:effectLst/>
                <a:latin typeface="Google Sans"/>
              </a:rPr>
              <a:t>52,958.98 </a:t>
            </a:r>
            <a:endParaRPr lang="en-US" dirty="0"/>
          </a:p>
        </p:txBody>
      </p:sp>
      <p:sp>
        <p:nvSpPr>
          <p:cNvPr id="228" name="Text Placeholder 227"/>
          <p:cNvSpPr>
            <a:spLocks noGrp="1"/>
          </p:cNvSpPr>
          <p:nvPr>
            <p:ph type="body" sz="quarter" idx="42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Costa Rica use the colon for the currency  for Costa Rica</a:t>
            </a:r>
          </a:p>
        </p:txBody>
      </p:sp>
      <p:sp>
        <p:nvSpPr>
          <p:cNvPr id="229" name="Text Placeholder 228"/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51" name="Text Placeholder 250"/>
          <p:cNvSpPr>
            <a:spLocks noGrp="1"/>
          </p:cNvSpPr>
          <p:nvPr>
            <p:ph type="body" sz="quarter" idx="44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</p:txBody>
      </p:sp>
      <p:sp>
        <p:nvSpPr>
          <p:cNvPr id="252" name="Text Placeholder 251"/>
          <p:cNvSpPr>
            <a:spLocks noGrp="1"/>
          </p:cNvSpPr>
          <p:nvPr>
            <p:ph type="body" sz="quarter" idx="45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  <p:sp>
        <p:nvSpPr>
          <p:cNvPr id="254" name="Text Placeholder 253"/>
          <p:cNvSpPr>
            <a:spLocks noGrp="1"/>
          </p:cNvSpPr>
          <p:nvPr>
            <p:ph type="body" sz="quarter" idx="48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</p:txBody>
      </p:sp>
      <p:pic>
        <p:nvPicPr>
          <p:cNvPr id="1026" name="Picture 2" descr="Costa Rica Economics - The Rich Coast is small but stable">
            <a:extLst>
              <a:ext uri="{FF2B5EF4-FFF2-40B4-BE49-F238E27FC236}">
                <a16:creationId xmlns:a16="http://schemas.microsoft.com/office/drawing/2014/main" id="{CA439DE8-AAA2-4516-AA18-2A2493E2D5BB}"/>
              </a:ext>
            </a:extLst>
          </p:cNvPr>
          <p:cNvPicPr>
            <a:picLocks noGrp="1" noChangeAspect="1" noChangeArrowheads="1"/>
          </p:cNvPicPr>
          <p:nvPr>
            <p:ph type="pic" sz="quarter" idx="49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47" b="7847"/>
          <a:stretch>
            <a:fillRect/>
          </a:stretch>
        </p:blipFill>
        <p:spPr bwMode="auto">
          <a:xfrm>
            <a:off x="336622" y="2858783"/>
            <a:ext cx="6119228" cy="3611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C61FD2D-78CD-4CCF-8013-587D95A835EA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1634407" y="2111762"/>
            <a:ext cx="4298950" cy="578164"/>
          </a:xfrm>
        </p:spPr>
        <p:txBody>
          <a:bodyPr>
            <a:normAutofit fontScale="92500"/>
          </a:bodyPr>
          <a:lstStyle/>
          <a:p>
            <a:r>
              <a:rPr lang="en-US" dirty="0"/>
              <a:t>Costa Rica </a:t>
            </a:r>
            <a:r>
              <a:rPr lang="en-US" dirty="0" err="1"/>
              <a:t>ecomy</a:t>
            </a:r>
            <a:r>
              <a:rPr lang="en-US" dirty="0"/>
              <a:t> department</a:t>
            </a:r>
          </a:p>
        </p:txBody>
      </p:sp>
      <p:pic>
        <p:nvPicPr>
          <p:cNvPr id="1040" name="Picture 16" descr="Costa Rica Flag 90 x 150 cm : Amazon.de: Garden">
            <a:extLst>
              <a:ext uri="{FF2B5EF4-FFF2-40B4-BE49-F238E27FC236}">
                <a16:creationId xmlns:a16="http://schemas.microsoft.com/office/drawing/2014/main" id="{7A49E977-37E4-4502-A2B3-0CCB85B195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907" y="2029663"/>
            <a:ext cx="831156" cy="831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LeBron James - Wikipedia">
            <a:extLst>
              <a:ext uri="{FF2B5EF4-FFF2-40B4-BE49-F238E27FC236}">
                <a16:creationId xmlns:a16="http://schemas.microsoft.com/office/drawing/2014/main" id="{1F18B8BB-8E42-4C27-A175-B63CE7DFD1F6}"/>
              </a:ext>
            </a:extLst>
          </p:cNvPr>
          <p:cNvPicPr>
            <a:picLocks noGrp="1" noChangeAspect="1" noChangeArrowheads="1"/>
          </p:cNvPicPr>
          <p:nvPr>
            <p:ph type="pic" sz="quarter" idx="3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07" b="7607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Ray Lewis - Baltimore Ravens Linebacker - ESPN">
            <a:extLst>
              <a:ext uri="{FF2B5EF4-FFF2-40B4-BE49-F238E27FC236}">
                <a16:creationId xmlns:a16="http://schemas.microsoft.com/office/drawing/2014/main" id="{9843D4CB-62CE-4245-9D88-23CCAE2F02D8}"/>
              </a:ext>
            </a:extLst>
          </p:cNvPr>
          <p:cNvPicPr>
            <a:picLocks noGrp="1" noChangeAspect="1" noChangeArrowheads="1"/>
          </p:cNvPicPr>
          <p:nvPr>
            <p:ph type="pic" sz="quarter" idx="35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19" r="12719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Baker Mayfield">
            <a:extLst>
              <a:ext uri="{FF2B5EF4-FFF2-40B4-BE49-F238E27FC236}">
                <a16:creationId xmlns:a16="http://schemas.microsoft.com/office/drawing/2014/main" id="{5C185AAC-E79A-4E0B-84F3-AEC70A05732C}"/>
              </a:ext>
            </a:extLst>
          </p:cNvPr>
          <p:cNvPicPr>
            <a:picLocks noGrp="1" noChangeAspect="1" noChangeArrowheads="1"/>
          </p:cNvPicPr>
          <p:nvPr>
            <p:ph type="pic" sz="quarter" idx="36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47" r="14447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68254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Title 213"/>
          <p:cNvSpPr>
            <a:spLocks noGrp="1"/>
          </p:cNvSpPr>
          <p:nvPr>
            <p:ph type="title"/>
          </p:nvPr>
        </p:nvSpPr>
        <p:spPr>
          <a:xfrm>
            <a:off x="-2601830" y="9464702"/>
            <a:ext cx="45719" cy="251862"/>
          </a:xfrm>
        </p:spPr>
        <p:txBody>
          <a:bodyPr/>
          <a:lstStyle/>
          <a:p>
            <a:r>
              <a:rPr lang="en-US" dirty="0" err="1"/>
              <a:t>hh</a:t>
            </a:r>
            <a:endParaRPr lang="en-US" dirty="0"/>
          </a:p>
        </p:txBody>
      </p:sp>
      <p:sp>
        <p:nvSpPr>
          <p:cNvPr id="216" name="Picture Placeholder 215"/>
          <p:cNvSpPr>
            <a:spLocks noGrp="1"/>
          </p:cNvSpPr>
          <p:nvPr>
            <p:ph type="pic" sz="quarter" idx="28"/>
          </p:nvPr>
        </p:nvSpPr>
        <p:spPr/>
      </p:sp>
      <p:sp>
        <p:nvSpPr>
          <p:cNvPr id="217" name="Text Placeholder 216"/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18" name="Text Placeholder 217"/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19" name="Text Placeholder 218"/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20" name="Picture Placeholder 219"/>
          <p:cNvSpPr>
            <a:spLocks noGrp="1"/>
          </p:cNvSpPr>
          <p:nvPr>
            <p:ph type="pic" sz="quarter" idx="34"/>
          </p:nvPr>
        </p:nvSpPr>
        <p:spPr/>
      </p:sp>
      <p:sp>
        <p:nvSpPr>
          <p:cNvPr id="221" name="Picture Placeholder 220"/>
          <p:cNvSpPr>
            <a:spLocks noGrp="1"/>
          </p:cNvSpPr>
          <p:nvPr>
            <p:ph type="pic" sz="quarter" idx="35"/>
          </p:nvPr>
        </p:nvSpPr>
        <p:spPr/>
      </p:sp>
      <p:sp>
        <p:nvSpPr>
          <p:cNvPr id="222" name="Picture Placeholder 221"/>
          <p:cNvSpPr>
            <a:spLocks noGrp="1"/>
          </p:cNvSpPr>
          <p:nvPr>
            <p:ph type="pic" sz="quarter" idx="36"/>
          </p:nvPr>
        </p:nvSpPr>
        <p:spPr/>
      </p:sp>
      <p:sp>
        <p:nvSpPr>
          <p:cNvPr id="223" name="Text Placeholder 222"/>
          <p:cNvSpPr>
            <a:spLocks noGrp="1"/>
          </p:cNvSpPr>
          <p:nvPr>
            <p:ph type="body" sz="quarter" idx="37"/>
          </p:nvPr>
        </p:nvSpPr>
        <p:spPr>
          <a:xfrm>
            <a:off x="749187" y="8000999"/>
            <a:ext cx="1613014" cy="541237"/>
          </a:xfrm>
        </p:spPr>
        <p:txBody>
          <a:bodyPr>
            <a:normAutofit/>
          </a:bodyPr>
          <a:lstStyle/>
          <a:p>
            <a:r>
              <a:rPr lang="en-US" dirty="0"/>
              <a:t>Mike trout</a:t>
            </a:r>
          </a:p>
        </p:txBody>
      </p:sp>
      <p:sp>
        <p:nvSpPr>
          <p:cNvPr id="224" name="Text Placeholder 223"/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/>
              <a:t>Rafeal</a:t>
            </a:r>
            <a:r>
              <a:rPr lang="en-US" dirty="0"/>
              <a:t> </a:t>
            </a:r>
            <a:r>
              <a:rPr lang="en-US" dirty="0" err="1"/>
              <a:t>devers</a:t>
            </a:r>
            <a:endParaRPr lang="en-US" dirty="0"/>
          </a:p>
        </p:txBody>
      </p:sp>
      <p:sp>
        <p:nvSpPr>
          <p:cNvPr id="225" name="Text Placeholder 224"/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John wilks booth</a:t>
            </a:r>
          </a:p>
        </p:txBody>
      </p:sp>
      <p:sp>
        <p:nvSpPr>
          <p:cNvPr id="226" name="Text Placeholder 225"/>
          <p:cNvSpPr>
            <a:spLocks noGrp="1"/>
          </p:cNvSpPr>
          <p:nvPr>
            <p:ph type="body" sz="quarter" idx="40"/>
          </p:nvPr>
        </p:nvSpPr>
        <p:spPr>
          <a:xfrm>
            <a:off x="2558398" y="8005010"/>
            <a:ext cx="3950352" cy="35245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There are a republic</a:t>
            </a:r>
          </a:p>
        </p:txBody>
      </p:sp>
      <p:sp>
        <p:nvSpPr>
          <p:cNvPr id="227" name="Text Placeholder 226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 there like Americas because there was women you got </a:t>
            </a:r>
            <a:r>
              <a:rPr lang="en-US" dirty="0" err="1"/>
              <a:t>eleted</a:t>
            </a:r>
            <a:r>
              <a:rPr lang="en-US" dirty="0"/>
              <a:t> to go for president</a:t>
            </a:r>
          </a:p>
        </p:txBody>
      </p:sp>
      <p:sp>
        <p:nvSpPr>
          <p:cNvPr id="228" name="Text Placeholder 227"/>
          <p:cNvSpPr>
            <a:spLocks noGrp="1"/>
          </p:cNvSpPr>
          <p:nvPr>
            <p:ph type="body" sz="quarter" idx="4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 there like America government </a:t>
            </a:r>
          </a:p>
        </p:txBody>
      </p:sp>
      <p:sp>
        <p:nvSpPr>
          <p:cNvPr id="229" name="Text Placeholder 228"/>
          <p:cNvSpPr>
            <a:spLocks noGrp="1"/>
          </p:cNvSpPr>
          <p:nvPr>
            <p:ph type="body" sz="quarter" idx="43"/>
          </p:nvPr>
        </p:nvSpPr>
        <p:spPr>
          <a:xfrm>
            <a:off x="358774" y="10250613"/>
            <a:ext cx="6165827" cy="352450"/>
          </a:xfrm>
        </p:spPr>
        <p:txBody>
          <a:bodyPr/>
          <a:lstStyle/>
          <a:p>
            <a:endParaRPr lang="en-US"/>
          </a:p>
        </p:txBody>
      </p:sp>
      <p:sp>
        <p:nvSpPr>
          <p:cNvPr id="251" name="Text Placeholder 250"/>
          <p:cNvSpPr>
            <a:spLocks noGrp="1"/>
          </p:cNvSpPr>
          <p:nvPr>
            <p:ph type="body" sz="quarter" idx="44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</p:txBody>
      </p:sp>
      <p:sp>
        <p:nvSpPr>
          <p:cNvPr id="252" name="Text Placeholder 251"/>
          <p:cNvSpPr>
            <a:spLocks noGrp="1"/>
          </p:cNvSpPr>
          <p:nvPr>
            <p:ph type="body" sz="quarter" idx="45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</p:txBody>
      </p:sp>
      <p:sp>
        <p:nvSpPr>
          <p:cNvPr id="253" name="Text Placeholder 252"/>
          <p:cNvSpPr>
            <a:spLocks noGrp="1"/>
          </p:cNvSpPr>
          <p:nvPr>
            <p:ph type="body" sz="quarter" idx="46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Costa Rica politics department</a:t>
            </a:r>
          </a:p>
        </p:txBody>
      </p:sp>
      <p:sp>
        <p:nvSpPr>
          <p:cNvPr id="254" name="Text Placeholder 253"/>
          <p:cNvSpPr>
            <a:spLocks noGrp="1"/>
          </p:cNvSpPr>
          <p:nvPr>
            <p:ph type="body" sz="quarter" idx="48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</p:txBody>
      </p:sp>
      <p:sp>
        <p:nvSpPr>
          <p:cNvPr id="255" name="Picture Placeholder 254"/>
          <p:cNvSpPr>
            <a:spLocks noGrp="1"/>
          </p:cNvSpPr>
          <p:nvPr>
            <p:ph type="pic" sz="quarter" idx="49"/>
          </p:nvPr>
        </p:nvSpPr>
        <p:spPr>
          <a:xfrm>
            <a:off x="389522" y="2786848"/>
            <a:ext cx="6119228" cy="3611562"/>
          </a:xfrm>
        </p:spPr>
      </p:sp>
      <p:pic>
        <p:nvPicPr>
          <p:cNvPr id="2050" name="Picture 2" descr="The politics of Costa Rica in the pandemic | IHEID">
            <a:extLst>
              <a:ext uri="{FF2B5EF4-FFF2-40B4-BE49-F238E27FC236}">
                <a16:creationId xmlns:a16="http://schemas.microsoft.com/office/drawing/2014/main" id="{A88B337B-14E1-4E0F-8503-2DC79D89F5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040" y="2966024"/>
            <a:ext cx="6116299" cy="3333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Flag of Costa Rica | Meaning, Colors &amp; History | Britannica">
            <a:extLst>
              <a:ext uri="{FF2B5EF4-FFF2-40B4-BE49-F238E27FC236}">
                <a16:creationId xmlns:a16="http://schemas.microsoft.com/office/drawing/2014/main" id="{F58FE1C6-06A8-40A4-9CDB-D1F103875CB9}"/>
              </a:ext>
            </a:extLst>
          </p:cNvPr>
          <p:cNvPicPr>
            <a:picLocks noGrp="1" noChangeAspect="1" noChangeArrowheads="1"/>
          </p:cNvPicPr>
          <p:nvPr>
            <p:ph type="pic" sz="quarter" idx="2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89" r="21489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Mike Trout - Wikipedia">
            <a:extLst>
              <a:ext uri="{FF2B5EF4-FFF2-40B4-BE49-F238E27FC236}">
                <a16:creationId xmlns:a16="http://schemas.microsoft.com/office/drawing/2014/main" id="{EF3DE7FF-5E98-4F7C-BB4E-810BC35CFA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486" y="8025239"/>
            <a:ext cx="442051" cy="334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Rafael Devers - Boston Red Sox Third Baseman - ESPN">
            <a:extLst>
              <a:ext uri="{FF2B5EF4-FFF2-40B4-BE49-F238E27FC236}">
                <a16:creationId xmlns:a16="http://schemas.microsoft.com/office/drawing/2014/main" id="{9412AF87-9AEC-4F01-98FF-1EE0B12C08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040" y="8858403"/>
            <a:ext cx="522140" cy="378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John Wilkes Booth - Death, Brother &amp; Family">
            <a:extLst>
              <a:ext uri="{FF2B5EF4-FFF2-40B4-BE49-F238E27FC236}">
                <a16:creationId xmlns:a16="http://schemas.microsoft.com/office/drawing/2014/main" id="{55BF46CD-EBE2-45CD-A68F-DA6B9B6793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706" y="9720865"/>
            <a:ext cx="463827" cy="463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29058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Title 2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#my Spanish speaking people</a:t>
            </a:r>
          </a:p>
        </p:txBody>
      </p:sp>
      <p:sp>
        <p:nvSpPr>
          <p:cNvPr id="216" name="Picture Placeholder 215"/>
          <p:cNvSpPr>
            <a:spLocks noGrp="1"/>
          </p:cNvSpPr>
          <p:nvPr>
            <p:ph type="pic" sz="quarter" idx="28"/>
          </p:nvPr>
        </p:nvSpPr>
        <p:spPr/>
      </p:sp>
      <p:sp>
        <p:nvSpPr>
          <p:cNvPr id="217" name="Text Placeholder 216"/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18" name="Text Placeholder 217"/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19" name="Text Placeholder 218"/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21" name="Picture Placeholder 220"/>
          <p:cNvSpPr>
            <a:spLocks noGrp="1"/>
          </p:cNvSpPr>
          <p:nvPr>
            <p:ph type="pic" sz="quarter" idx="35"/>
          </p:nvPr>
        </p:nvSpPr>
        <p:spPr/>
      </p:sp>
      <p:sp>
        <p:nvSpPr>
          <p:cNvPr id="223" name="Text Placeholder 222"/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Mike evens</a:t>
            </a:r>
          </a:p>
        </p:txBody>
      </p:sp>
      <p:sp>
        <p:nvSpPr>
          <p:cNvPr id="224" name="Text Placeholder 223"/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Devin white</a:t>
            </a:r>
          </a:p>
        </p:txBody>
      </p:sp>
      <p:sp>
        <p:nvSpPr>
          <p:cNvPr id="225" name="Text Placeholder 224"/>
          <p:cNvSpPr>
            <a:spLocks noGrp="1"/>
          </p:cNvSpPr>
          <p:nvPr>
            <p:ph type="body" sz="quarter" idx="39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George Washington</a:t>
            </a:r>
          </a:p>
        </p:txBody>
      </p:sp>
      <p:sp>
        <p:nvSpPr>
          <p:cNvPr id="226" name="Text Placeholder 225"/>
          <p:cNvSpPr>
            <a:spLocks noGrp="1"/>
          </p:cNvSpPr>
          <p:nvPr>
            <p:ph type="body" sz="quarter" idx="40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Did you know that Costa Rica and Spain have the same language</a:t>
            </a:r>
          </a:p>
        </p:txBody>
      </p:sp>
      <p:sp>
        <p:nvSpPr>
          <p:cNvPr id="228" name="Text Placeholder 227"/>
          <p:cNvSpPr>
            <a:spLocks noGrp="1"/>
          </p:cNvSpPr>
          <p:nvPr>
            <p:ph type="body" sz="quarter" idx="42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Costa Rica has easy words to remember and talk Spanish</a:t>
            </a:r>
          </a:p>
        </p:txBody>
      </p:sp>
      <p:sp>
        <p:nvSpPr>
          <p:cNvPr id="229" name="Text Placeholder 228"/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51" name="Text Placeholder 250"/>
          <p:cNvSpPr>
            <a:spLocks noGrp="1"/>
          </p:cNvSpPr>
          <p:nvPr>
            <p:ph type="body" sz="quarter" idx="44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</p:txBody>
      </p:sp>
      <p:sp>
        <p:nvSpPr>
          <p:cNvPr id="252" name="Text Placeholder 251"/>
          <p:cNvSpPr>
            <a:spLocks noGrp="1"/>
          </p:cNvSpPr>
          <p:nvPr>
            <p:ph type="body" sz="quarter" idx="45"/>
          </p:nvPr>
        </p:nvSpPr>
        <p:spPr>
          <a:xfrm>
            <a:off x="366734" y="12512296"/>
            <a:ext cx="1030309" cy="62212"/>
          </a:xfrm>
        </p:spPr>
        <p:txBody>
          <a:bodyPr>
            <a:normAutofit fontScale="25000" lnSpcReduction="20000"/>
          </a:bodyPr>
          <a:lstStyle/>
          <a:p>
            <a:endParaRPr lang="en-US" dirty="0"/>
          </a:p>
        </p:txBody>
      </p:sp>
      <p:sp>
        <p:nvSpPr>
          <p:cNvPr id="253" name="Text Placeholder 252"/>
          <p:cNvSpPr>
            <a:spLocks noGrp="1"/>
          </p:cNvSpPr>
          <p:nvPr>
            <p:ph type="body" sz="quarter" idx="46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Costa Rica </a:t>
            </a:r>
            <a:r>
              <a:rPr lang="en-US" dirty="0" err="1"/>
              <a:t>laungage</a:t>
            </a:r>
            <a:r>
              <a:rPr lang="en-US" dirty="0"/>
              <a:t> </a:t>
            </a:r>
            <a:r>
              <a:rPr lang="en-US" dirty="0" err="1"/>
              <a:t>deparment</a:t>
            </a:r>
            <a:endParaRPr lang="en-US" dirty="0"/>
          </a:p>
        </p:txBody>
      </p:sp>
      <p:sp>
        <p:nvSpPr>
          <p:cNvPr id="254" name="Text Placeholder 253"/>
          <p:cNvSpPr>
            <a:spLocks noGrp="1"/>
          </p:cNvSpPr>
          <p:nvPr>
            <p:ph type="body" sz="quarter" idx="48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</p:txBody>
      </p:sp>
      <p:sp>
        <p:nvSpPr>
          <p:cNvPr id="255" name="Picture Placeholder 254"/>
          <p:cNvSpPr>
            <a:spLocks noGrp="1"/>
          </p:cNvSpPr>
          <p:nvPr>
            <p:ph type="pic" sz="quarter" idx="49"/>
          </p:nvPr>
        </p:nvSpPr>
        <p:spPr/>
      </p:sp>
      <p:pic>
        <p:nvPicPr>
          <p:cNvPr id="3074" name="Picture 2" descr="Costa Rican Spanish – Twenty Two in Costa Rica">
            <a:extLst>
              <a:ext uri="{FF2B5EF4-FFF2-40B4-BE49-F238E27FC236}">
                <a16:creationId xmlns:a16="http://schemas.microsoft.com/office/drawing/2014/main" id="{F37A400E-D1E4-472C-9126-077F5CB14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219" y="3396887"/>
            <a:ext cx="5434982" cy="2698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Mike Evans - Tampa Bay Buccaneers Wide Receiver - ESPN">
            <a:extLst>
              <a:ext uri="{FF2B5EF4-FFF2-40B4-BE49-F238E27FC236}">
                <a16:creationId xmlns:a16="http://schemas.microsoft.com/office/drawing/2014/main" id="{43770E30-1AA7-4CBE-AED1-06845ECA1CD0}"/>
              </a:ext>
            </a:extLst>
          </p:cNvPr>
          <p:cNvPicPr>
            <a:picLocks noGrp="1" noChangeAspect="1" noChangeArrowheads="1"/>
          </p:cNvPicPr>
          <p:nvPr>
            <p:ph type="pic" sz="quarter" idx="3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37" r="13037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Devin White - Tampa Bay Buccaneers Linebacker - ESPN">
            <a:extLst>
              <a:ext uri="{FF2B5EF4-FFF2-40B4-BE49-F238E27FC236}">
                <a16:creationId xmlns:a16="http://schemas.microsoft.com/office/drawing/2014/main" id="{1E138F24-0D79-410B-970E-8A9A61F3AA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800" y="9008426"/>
            <a:ext cx="409337" cy="283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CD72476C-AF5C-4C73-85D4-537301393924}"/>
              </a:ext>
            </a:extLst>
          </p:cNvPr>
          <p:cNvPicPr>
            <a:picLocks noGrp="1" noChangeAspect="1" noChangeArrowheads="1"/>
          </p:cNvPicPr>
          <p:nvPr>
            <p:ph type="pic" sz="quarter" idx="36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05" b="9705"/>
          <a:stretch>
            <a:fillRect/>
          </a:stretch>
        </p:blipFill>
        <p:spPr bwMode="auto">
          <a:xfrm>
            <a:off x="377825" y="9829800"/>
            <a:ext cx="374650" cy="366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9CDA2D8-E931-4F99-8D11-C2AA60BDE62A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Costa Rica speaks Three language's English, Spanish, and creole</a:t>
            </a:r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71601F6A-241A-497A-8AA3-2FAFDBEBEA3B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07" r="2150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3913094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Title 2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#culture of Costa Rica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D0B9ABB6-E3EE-4CC7-8ED7-365783D08372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07" r="21507"/>
          <a:stretch>
            <a:fillRect/>
          </a:stretch>
        </p:blipFill>
        <p:spPr/>
      </p:pic>
      <p:sp>
        <p:nvSpPr>
          <p:cNvPr id="216" name="Picture Placeholder 215"/>
          <p:cNvSpPr>
            <a:spLocks noGrp="1"/>
          </p:cNvSpPr>
          <p:nvPr>
            <p:ph type="pic" sz="quarter" idx="28"/>
          </p:nvPr>
        </p:nvSpPr>
        <p:spPr/>
      </p:sp>
      <p:sp>
        <p:nvSpPr>
          <p:cNvPr id="217" name="Text Placeholder 216"/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18" name="Text Placeholder 217"/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19" name="Text Placeholder 218"/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23" name="Text Placeholder 222"/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Captain America</a:t>
            </a:r>
          </a:p>
        </p:txBody>
      </p:sp>
      <p:sp>
        <p:nvSpPr>
          <p:cNvPr id="224" name="Text Placeholder 223"/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Loki</a:t>
            </a:r>
          </a:p>
        </p:txBody>
      </p:sp>
      <p:sp>
        <p:nvSpPr>
          <p:cNvPr id="225" name="Text Placeholder 224"/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Riddler</a:t>
            </a:r>
          </a:p>
        </p:txBody>
      </p:sp>
      <p:sp>
        <p:nvSpPr>
          <p:cNvPr id="226" name="Text Placeholder 225"/>
          <p:cNvSpPr>
            <a:spLocks noGrp="1"/>
          </p:cNvSpPr>
          <p:nvPr>
            <p:ph type="body" sz="quarter" idx="40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The women wear beautiful dresses</a:t>
            </a:r>
          </a:p>
        </p:txBody>
      </p:sp>
      <p:sp>
        <p:nvSpPr>
          <p:cNvPr id="227" name="Text Placeholder 226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The Women dance on the street to people to see</a:t>
            </a:r>
          </a:p>
        </p:txBody>
      </p:sp>
      <p:sp>
        <p:nvSpPr>
          <p:cNvPr id="228" name="Text Placeholder 227"/>
          <p:cNvSpPr>
            <a:spLocks noGrp="1"/>
          </p:cNvSpPr>
          <p:nvPr>
            <p:ph type="body" sz="quarter" idx="42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b="1" dirty="0"/>
              <a:t>People come to </a:t>
            </a:r>
            <a:r>
              <a:rPr lang="en-US" b="1" dirty="0" err="1"/>
              <a:t>to</a:t>
            </a:r>
            <a:r>
              <a:rPr lang="en-US" b="1" dirty="0"/>
              <a:t> do tradition come out to the street for the traditions</a:t>
            </a:r>
          </a:p>
        </p:txBody>
      </p:sp>
      <p:sp>
        <p:nvSpPr>
          <p:cNvPr id="229" name="Text Placeholder 228"/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51" name="Text Placeholder 250"/>
          <p:cNvSpPr>
            <a:spLocks noGrp="1"/>
          </p:cNvSpPr>
          <p:nvPr>
            <p:ph type="body" sz="quarter" idx="44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</p:txBody>
      </p:sp>
      <p:sp>
        <p:nvSpPr>
          <p:cNvPr id="252" name="Text Placeholder 251"/>
          <p:cNvSpPr>
            <a:spLocks noGrp="1"/>
          </p:cNvSpPr>
          <p:nvPr>
            <p:ph type="body" sz="quarter" idx="45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  <p:sp>
        <p:nvSpPr>
          <p:cNvPr id="253" name="Text Placeholder 252"/>
          <p:cNvSpPr>
            <a:spLocks noGrp="1"/>
          </p:cNvSpPr>
          <p:nvPr>
            <p:ph type="body" sz="quarter" idx="46"/>
          </p:nvPr>
        </p:nvSpPr>
        <p:spPr>
          <a:xfrm>
            <a:off x="1035050" y="2027830"/>
            <a:ext cx="4298950" cy="70076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Costa Rica customs and tradition </a:t>
            </a:r>
            <a:r>
              <a:rPr lang="en-US" dirty="0" err="1"/>
              <a:t>deparment</a:t>
            </a:r>
            <a:endParaRPr lang="en-US" dirty="0"/>
          </a:p>
        </p:txBody>
      </p:sp>
      <p:sp>
        <p:nvSpPr>
          <p:cNvPr id="254" name="Text Placeholder 253"/>
          <p:cNvSpPr>
            <a:spLocks noGrp="1"/>
          </p:cNvSpPr>
          <p:nvPr>
            <p:ph type="body" sz="quarter" idx="48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</p:txBody>
      </p:sp>
      <p:sp>
        <p:nvSpPr>
          <p:cNvPr id="255" name="Picture Placeholder 254"/>
          <p:cNvSpPr>
            <a:spLocks noGrp="1"/>
          </p:cNvSpPr>
          <p:nvPr>
            <p:ph type="pic" sz="quarter" idx="49"/>
          </p:nvPr>
        </p:nvSpPr>
        <p:spPr>
          <a:xfrm>
            <a:off x="798015" y="2662957"/>
            <a:ext cx="6119228" cy="3611562"/>
          </a:xfrm>
        </p:spPr>
      </p:sp>
      <p:pic>
        <p:nvPicPr>
          <p:cNvPr id="4100" name="Picture 4" descr="Costa Rican Culture, an Honest Guide • James Kaiser">
            <a:extLst>
              <a:ext uri="{FF2B5EF4-FFF2-40B4-BE49-F238E27FC236}">
                <a16:creationId xmlns:a16="http://schemas.microsoft.com/office/drawing/2014/main" id="{1F2E7A43-B00A-458E-A41F-4469672EF0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5460" y="3571962"/>
            <a:ext cx="4343505" cy="3211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Captain America | Creators, Stories, &amp; Films | Britannica">
            <a:extLst>
              <a:ext uri="{FF2B5EF4-FFF2-40B4-BE49-F238E27FC236}">
                <a16:creationId xmlns:a16="http://schemas.microsoft.com/office/drawing/2014/main" id="{E15F4FAD-4B7D-4EF3-8851-07F225E458C9}"/>
              </a:ext>
            </a:extLst>
          </p:cNvPr>
          <p:cNvPicPr>
            <a:picLocks noGrp="1" noChangeAspect="1" noChangeArrowheads="1"/>
          </p:cNvPicPr>
          <p:nvPr>
            <p:ph type="pic" sz="quarter" idx="3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31" b="12831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Is Loki Dead? What Happened to Loki After Avengers: Endgame">
            <a:extLst>
              <a:ext uri="{FF2B5EF4-FFF2-40B4-BE49-F238E27FC236}">
                <a16:creationId xmlns:a16="http://schemas.microsoft.com/office/drawing/2014/main" id="{27306078-359C-4937-8D0D-305B670CCD6E}"/>
              </a:ext>
            </a:extLst>
          </p:cNvPr>
          <p:cNvPicPr>
            <a:picLocks noGrp="1" noChangeAspect="1" noChangeArrowheads="1"/>
          </p:cNvPicPr>
          <p:nvPr>
            <p:ph type="pic" sz="quarter" idx="35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97" r="15797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Riddler - Wikipedia">
            <a:extLst>
              <a:ext uri="{FF2B5EF4-FFF2-40B4-BE49-F238E27FC236}">
                <a16:creationId xmlns:a16="http://schemas.microsoft.com/office/drawing/2014/main" id="{FD8E6438-A375-4E5D-AD41-0546BD75A436}"/>
              </a:ext>
            </a:extLst>
          </p:cNvPr>
          <p:cNvPicPr>
            <a:picLocks noGrp="1" noChangeAspect="1" noChangeArrowheads="1"/>
          </p:cNvPicPr>
          <p:nvPr>
            <p:ph type="pic" sz="quarter" idx="36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332" b="18332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97415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Title 2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#buetiful art in Costa Rica</a:t>
            </a:r>
          </a:p>
        </p:txBody>
      </p:sp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69BBA002-7391-4390-956F-CBEBEF6BCFF7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07" r="21507"/>
          <a:stretch>
            <a:fillRect/>
          </a:stretch>
        </p:blipFill>
        <p:spPr/>
      </p:pic>
      <p:sp>
        <p:nvSpPr>
          <p:cNvPr id="216" name="Picture Placeholder 215"/>
          <p:cNvSpPr>
            <a:spLocks noGrp="1"/>
          </p:cNvSpPr>
          <p:nvPr>
            <p:ph type="pic" sz="quarter" idx="28"/>
          </p:nvPr>
        </p:nvSpPr>
        <p:spPr/>
      </p:sp>
      <p:sp>
        <p:nvSpPr>
          <p:cNvPr id="217" name="Text Placeholder 216"/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18" name="Text Placeholder 217"/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19" name="Text Placeholder 218"/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23" name="Text Placeholder 222"/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Eminem</a:t>
            </a:r>
          </a:p>
        </p:txBody>
      </p:sp>
      <p:sp>
        <p:nvSpPr>
          <p:cNvPr id="224" name="Text Placeholder 223"/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Rob Gronkowski</a:t>
            </a:r>
          </a:p>
        </p:txBody>
      </p:sp>
      <p:sp>
        <p:nvSpPr>
          <p:cNvPr id="225" name="Text Placeholder 224"/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Aron  </a:t>
            </a:r>
            <a:r>
              <a:rPr lang="en-US" dirty="0" err="1"/>
              <a:t>hernandez</a:t>
            </a:r>
            <a:endParaRPr lang="en-US" dirty="0"/>
          </a:p>
        </p:txBody>
      </p:sp>
      <p:sp>
        <p:nvSpPr>
          <p:cNvPr id="226" name="Text Placeholder 225"/>
          <p:cNvSpPr>
            <a:spLocks noGrp="1"/>
          </p:cNvSpPr>
          <p:nvPr>
            <p:ph type="body" sz="quarter" idx="40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Costa Rica art is so beautiful I wish I was there right now</a:t>
            </a:r>
          </a:p>
        </p:txBody>
      </p:sp>
      <p:sp>
        <p:nvSpPr>
          <p:cNvPr id="227" name="Text Placeholder 226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This art is so mysterious and popping with color</a:t>
            </a:r>
          </a:p>
        </p:txBody>
      </p:sp>
      <p:sp>
        <p:nvSpPr>
          <p:cNvPr id="228" name="Text Placeholder 227"/>
          <p:cNvSpPr>
            <a:spLocks noGrp="1"/>
          </p:cNvSpPr>
          <p:nvPr>
            <p:ph type="body" sz="quarter" idx="4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There art is so creative with all the faces</a:t>
            </a:r>
          </a:p>
        </p:txBody>
      </p:sp>
      <p:sp>
        <p:nvSpPr>
          <p:cNvPr id="229" name="Text Placeholder 228"/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51" name="Text Placeholder 250"/>
          <p:cNvSpPr>
            <a:spLocks noGrp="1"/>
          </p:cNvSpPr>
          <p:nvPr>
            <p:ph type="body" sz="quarter" idx="44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</p:txBody>
      </p:sp>
      <p:sp>
        <p:nvSpPr>
          <p:cNvPr id="252" name="Text Placeholder 251"/>
          <p:cNvSpPr>
            <a:spLocks noGrp="1"/>
          </p:cNvSpPr>
          <p:nvPr>
            <p:ph type="body" sz="quarter" idx="45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  <p:sp>
        <p:nvSpPr>
          <p:cNvPr id="253" name="Text Placeholder 252"/>
          <p:cNvSpPr>
            <a:spLocks noGrp="1"/>
          </p:cNvSpPr>
          <p:nvPr>
            <p:ph type="body" sz="quarter" idx="46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Costa Rica arts and  </a:t>
            </a:r>
            <a:r>
              <a:rPr lang="en-US" dirty="0" err="1"/>
              <a:t>liturcure</a:t>
            </a:r>
            <a:endParaRPr lang="en-US" dirty="0"/>
          </a:p>
        </p:txBody>
      </p:sp>
      <p:sp>
        <p:nvSpPr>
          <p:cNvPr id="254" name="Text Placeholder 253"/>
          <p:cNvSpPr>
            <a:spLocks noGrp="1"/>
          </p:cNvSpPr>
          <p:nvPr>
            <p:ph type="body" sz="quarter" idx="48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</p:txBody>
      </p:sp>
      <p:sp>
        <p:nvSpPr>
          <p:cNvPr id="255" name="Picture Placeholder 254"/>
          <p:cNvSpPr>
            <a:spLocks noGrp="1"/>
          </p:cNvSpPr>
          <p:nvPr>
            <p:ph type="pic" sz="quarter" idx="49"/>
          </p:nvPr>
        </p:nvSpPr>
        <p:spPr/>
      </p:sp>
      <p:pic>
        <p:nvPicPr>
          <p:cNvPr id="6146" name="Picture 2" descr="Costa Rica Arts - A history full of color">
            <a:extLst>
              <a:ext uri="{FF2B5EF4-FFF2-40B4-BE49-F238E27FC236}">
                <a16:creationId xmlns:a16="http://schemas.microsoft.com/office/drawing/2014/main" id="{395E5E4E-DA17-43EF-ADC9-385963E4BA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26407" y="2685285"/>
            <a:ext cx="6858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Eminem | Biography, Music, Awards, &amp; Facts | Britannica">
            <a:extLst>
              <a:ext uri="{FF2B5EF4-FFF2-40B4-BE49-F238E27FC236}">
                <a16:creationId xmlns:a16="http://schemas.microsoft.com/office/drawing/2014/main" id="{63E8195F-DDA6-4249-A8D2-32DDAB820C14}"/>
              </a:ext>
            </a:extLst>
          </p:cNvPr>
          <p:cNvPicPr>
            <a:picLocks noGrp="1" noChangeAspect="1" noChangeArrowheads="1"/>
          </p:cNvPicPr>
          <p:nvPr>
            <p:ph type="pic" sz="quarter" idx="3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78" r="14978"/>
          <a:stretch>
            <a:fillRect/>
          </a:stretch>
        </p:blipFill>
        <p:spPr bwMode="auto">
          <a:xfrm>
            <a:off x="362882" y="8015529"/>
            <a:ext cx="364527" cy="337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Rob Gronkowski reiterates that he is definitely retired: 'I ...">
            <a:extLst>
              <a:ext uri="{FF2B5EF4-FFF2-40B4-BE49-F238E27FC236}">
                <a16:creationId xmlns:a16="http://schemas.microsoft.com/office/drawing/2014/main" id="{D8DDE35F-6371-485F-B473-79FF74A25CD4}"/>
              </a:ext>
            </a:extLst>
          </p:cNvPr>
          <p:cNvPicPr>
            <a:picLocks noGrp="1" noChangeAspect="1" noChangeArrowheads="1"/>
          </p:cNvPicPr>
          <p:nvPr>
            <p:ph type="pic" sz="quarter" idx="35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47" r="14447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Aaron Hernandez's past troubles come into focus">
            <a:extLst>
              <a:ext uri="{FF2B5EF4-FFF2-40B4-BE49-F238E27FC236}">
                <a16:creationId xmlns:a16="http://schemas.microsoft.com/office/drawing/2014/main" id="{3BAB54BC-26AF-43CD-900D-4A7DEF683638}"/>
              </a:ext>
            </a:extLst>
          </p:cNvPr>
          <p:cNvPicPr>
            <a:picLocks noGrp="1" noChangeAspect="1" noChangeArrowheads="1"/>
          </p:cNvPicPr>
          <p:nvPr>
            <p:ph type="pic" sz="quarter" idx="36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47" r="14447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22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Title 2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 national football costa </a:t>
            </a:r>
            <a:r>
              <a:rPr lang="en-US" dirty="0" err="1"/>
              <a:t>rica</a:t>
            </a:r>
            <a:endParaRPr lang="en-US" dirty="0"/>
          </a:p>
        </p:txBody>
      </p:sp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B32619E1-05D8-4199-ACE2-79DFB5F35C4F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07" r="21507"/>
          <a:stretch>
            <a:fillRect/>
          </a:stretch>
        </p:blipFill>
        <p:spPr/>
      </p:pic>
      <p:sp>
        <p:nvSpPr>
          <p:cNvPr id="216" name="Picture Placeholder 215"/>
          <p:cNvSpPr>
            <a:spLocks noGrp="1"/>
          </p:cNvSpPr>
          <p:nvPr>
            <p:ph type="pic" sz="quarter" idx="28"/>
          </p:nvPr>
        </p:nvSpPr>
        <p:spPr/>
      </p:sp>
      <p:sp>
        <p:nvSpPr>
          <p:cNvPr id="217" name="Text Placeholder 216"/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18" name="Text Placeholder 217"/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19" name="Text Placeholder 218"/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23" name="Text Placeholder 222"/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Bruno Mars</a:t>
            </a:r>
          </a:p>
        </p:txBody>
      </p:sp>
      <p:sp>
        <p:nvSpPr>
          <p:cNvPr id="224" name="Text Placeholder 223"/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Lionel Messi</a:t>
            </a:r>
          </a:p>
        </p:txBody>
      </p:sp>
      <p:sp>
        <p:nvSpPr>
          <p:cNvPr id="225" name="Text Placeholder 224"/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Chris Godwin</a:t>
            </a:r>
          </a:p>
        </p:txBody>
      </p:sp>
      <p:sp>
        <p:nvSpPr>
          <p:cNvPr id="226" name="Text Placeholder 225"/>
          <p:cNvSpPr>
            <a:spLocks noGrp="1"/>
          </p:cNvSpPr>
          <p:nvPr>
            <p:ph type="body" sz="quarter" idx="40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/>
              <a:t>The national team for Costa Rica  has all the colors on the flag except the outer part</a:t>
            </a:r>
          </a:p>
        </p:txBody>
      </p:sp>
      <p:sp>
        <p:nvSpPr>
          <p:cNvPr id="227" name="Text Placeholder 226"/>
          <p:cNvSpPr>
            <a:spLocks noGrp="1"/>
          </p:cNvSpPr>
          <p:nvPr>
            <p:ph type="body" sz="quarter" idx="41"/>
          </p:nvPr>
        </p:nvSpPr>
        <p:spPr>
          <a:xfrm>
            <a:off x="2574249" y="9834931"/>
            <a:ext cx="3950352" cy="500135"/>
          </a:xfrm>
        </p:spPr>
        <p:txBody>
          <a:bodyPr/>
          <a:lstStyle/>
          <a:p>
            <a:r>
              <a:rPr lang="en-US" dirty="0"/>
              <a:t>Did you know that the National team is name la </a:t>
            </a:r>
            <a:r>
              <a:rPr lang="en-US" dirty="0" err="1"/>
              <a:t>sele</a:t>
            </a:r>
            <a:endParaRPr lang="en-US" dirty="0"/>
          </a:p>
        </p:txBody>
      </p:sp>
      <p:sp>
        <p:nvSpPr>
          <p:cNvPr id="228" name="Text Placeholder 227"/>
          <p:cNvSpPr>
            <a:spLocks noGrp="1"/>
          </p:cNvSpPr>
          <p:nvPr>
            <p:ph type="body" sz="quarter" idx="42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Did you know that the Costa Rica team was created In 1921</a:t>
            </a:r>
          </a:p>
        </p:txBody>
      </p:sp>
      <p:sp>
        <p:nvSpPr>
          <p:cNvPr id="229" name="Text Placeholder 228"/>
          <p:cNvSpPr>
            <a:spLocks noGrp="1"/>
          </p:cNvSpPr>
          <p:nvPr>
            <p:ph type="body" sz="quarter" idx="43"/>
          </p:nvPr>
        </p:nvSpPr>
        <p:spPr>
          <a:xfrm>
            <a:off x="358773" y="10441330"/>
            <a:ext cx="6165827" cy="45719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51" name="Text Placeholder 250"/>
          <p:cNvSpPr>
            <a:spLocks noGrp="1"/>
          </p:cNvSpPr>
          <p:nvPr>
            <p:ph type="body" sz="quarter" idx="44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</p:txBody>
      </p:sp>
      <p:sp>
        <p:nvSpPr>
          <p:cNvPr id="252" name="Text Placeholder 251"/>
          <p:cNvSpPr>
            <a:spLocks noGrp="1"/>
          </p:cNvSpPr>
          <p:nvPr>
            <p:ph type="body" sz="quarter" idx="45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  <p:sp>
        <p:nvSpPr>
          <p:cNvPr id="253" name="Text Placeholder 252"/>
          <p:cNvSpPr>
            <a:spLocks noGrp="1"/>
          </p:cNvSpPr>
          <p:nvPr>
            <p:ph type="body" sz="quarter" idx="46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Costa Rica social </a:t>
            </a:r>
            <a:r>
              <a:rPr lang="en-US" dirty="0" err="1"/>
              <a:t>organasation</a:t>
            </a:r>
            <a:endParaRPr lang="en-US" dirty="0"/>
          </a:p>
        </p:txBody>
      </p:sp>
      <p:sp>
        <p:nvSpPr>
          <p:cNvPr id="254" name="Text Placeholder 253"/>
          <p:cNvSpPr>
            <a:spLocks noGrp="1"/>
          </p:cNvSpPr>
          <p:nvPr>
            <p:ph type="body" sz="quarter" idx="48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</p:txBody>
      </p:sp>
      <p:pic>
        <p:nvPicPr>
          <p:cNvPr id="5124" name="Picture 4" descr="Bruno Mars - Songs, Age &amp; Albums">
            <a:extLst>
              <a:ext uri="{FF2B5EF4-FFF2-40B4-BE49-F238E27FC236}">
                <a16:creationId xmlns:a16="http://schemas.microsoft.com/office/drawing/2014/main" id="{34CD72A1-F654-41E3-9329-A2CF3EF74D40}"/>
              </a:ext>
            </a:extLst>
          </p:cNvPr>
          <p:cNvPicPr>
            <a:picLocks noGrp="1" noChangeAspect="1" noChangeArrowheads="1"/>
          </p:cNvPicPr>
          <p:nvPr>
            <p:ph type="pic" sz="quarter" idx="3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1" b="851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924BC89-05A8-4950-88CE-B7E0E2B5707F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/>
      </p:sp>
      <p:pic>
        <p:nvPicPr>
          <p:cNvPr id="5126" name="Picture 6" descr="Costa Rica national football team - Wikipedia">
            <a:extLst>
              <a:ext uri="{FF2B5EF4-FFF2-40B4-BE49-F238E27FC236}">
                <a16:creationId xmlns:a16="http://schemas.microsoft.com/office/drawing/2014/main" id="{4FD5D820-4E70-4DC2-ACE3-E877F14ED9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9215" y="2906054"/>
            <a:ext cx="3135996" cy="3564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Have more class' – Inter Miami superstar Lionel Messi accused of changing  behaviour after becoming a World Cup winner with Argentina | Goal.com US">
            <a:extLst>
              <a:ext uri="{FF2B5EF4-FFF2-40B4-BE49-F238E27FC236}">
                <a16:creationId xmlns:a16="http://schemas.microsoft.com/office/drawing/2014/main" id="{A74BE891-7741-4757-812C-3AC9DA3579EF}"/>
              </a:ext>
            </a:extLst>
          </p:cNvPr>
          <p:cNvPicPr>
            <a:picLocks noGrp="1" noChangeAspect="1" noChangeArrowheads="1"/>
          </p:cNvPicPr>
          <p:nvPr>
            <p:ph type="pic" sz="quarter" idx="35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41" r="21141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Chris Godwin Stats, News and Video - WR | NFL.com">
            <a:extLst>
              <a:ext uri="{FF2B5EF4-FFF2-40B4-BE49-F238E27FC236}">
                <a16:creationId xmlns:a16="http://schemas.microsoft.com/office/drawing/2014/main" id="{674AC460-A72A-47BA-A1A7-518015FDFECC}"/>
              </a:ext>
            </a:extLst>
          </p:cNvPr>
          <p:cNvPicPr>
            <a:picLocks noGrp="1" noChangeAspect="1" noChangeArrowheads="1"/>
          </p:cNvPicPr>
          <p:nvPr>
            <p:ph type="pic" sz="quarter" idx="36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1" b="1271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45469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16746</TotalTime>
  <Words>371</Words>
  <Application>Microsoft Office PowerPoint</Application>
  <PresentationFormat>Custom</PresentationFormat>
  <Paragraphs>61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Arial</vt:lpstr>
      <vt:lpstr>Calibri</vt:lpstr>
      <vt:lpstr>Candara Light</vt:lpstr>
      <vt:lpstr>Century Gothic</vt:lpstr>
      <vt:lpstr>Google Sans</vt:lpstr>
      <vt:lpstr>Office Theme</vt:lpstr>
      <vt:lpstr>Custom Design</vt:lpstr>
      <vt:lpstr>#costa rica</vt:lpstr>
      <vt:lpstr># lots of money</vt:lpstr>
      <vt:lpstr>hh</vt:lpstr>
      <vt:lpstr>#my Spanish speaking people</vt:lpstr>
      <vt:lpstr>#culture of Costa Rica</vt:lpstr>
      <vt:lpstr>#buetiful art in Costa Rica</vt:lpstr>
      <vt:lpstr># national football costa rica</vt:lpstr>
    </vt:vector>
  </TitlesOfParts>
  <Company>Gwinnett County Public Schools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Amolo, Sharon</dc:creator>
  <cp:lastModifiedBy>Snouffer, Caleb</cp:lastModifiedBy>
  <cp:revision>80</cp:revision>
  <dcterms:created xsi:type="dcterms:W3CDTF">2013-08-09T00:24:45Z</dcterms:created>
  <dcterms:modified xsi:type="dcterms:W3CDTF">2023-11-29T20:58:22Z</dcterms:modified>
</cp:coreProperties>
</file>